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93" r:id="rId6"/>
    <p:sldId id="290" r:id="rId7"/>
    <p:sldId id="292" r:id="rId8"/>
    <p:sldId id="260" r:id="rId9"/>
    <p:sldId id="261" r:id="rId10"/>
    <p:sldId id="262" r:id="rId11"/>
    <p:sldId id="263" r:id="rId12"/>
    <p:sldId id="295" r:id="rId13"/>
    <p:sldId id="271" r:id="rId14"/>
    <p:sldId id="273" r:id="rId15"/>
    <p:sldId id="272" r:id="rId16"/>
    <p:sldId id="264" r:id="rId17"/>
    <p:sldId id="267" r:id="rId18"/>
    <p:sldId id="268" r:id="rId19"/>
    <p:sldId id="269" r:id="rId20"/>
    <p:sldId id="270" r:id="rId21"/>
    <p:sldId id="291" r:id="rId22"/>
    <p:sldId id="274" r:id="rId23"/>
    <p:sldId id="284" r:id="rId24"/>
    <p:sldId id="285" r:id="rId25"/>
    <p:sldId id="286" r:id="rId26"/>
    <p:sldId id="287" r:id="rId27"/>
    <p:sldId id="266" r:id="rId28"/>
    <p:sldId id="294" r:id="rId29"/>
    <p:sldId id="276" r:id="rId30"/>
    <p:sldId id="277" r:id="rId31"/>
    <p:sldId id="278" r:id="rId32"/>
    <p:sldId id="280" r:id="rId33"/>
    <p:sldId id="275" r:id="rId34"/>
    <p:sldId id="279" r:id="rId35"/>
    <p:sldId id="282" r:id="rId36"/>
    <p:sldId id="281" r:id="rId37"/>
    <p:sldId id="296" r:id="rId38"/>
    <p:sldId id="283" r:id="rId39"/>
    <p:sldId id="289" r:id="rId40"/>
    <p:sldId id="297" r:id="rId41"/>
    <p:sldId id="26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CC"/>
    <a:srgbClr val="1A0571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 snapToGrid="0">
      <p:cViewPr>
        <p:scale>
          <a:sx n="87" d="100"/>
          <a:sy n="87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home\log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vmware-host\Shared%20Folders\home\presentations\090922_isu\ames_climate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home\presentations\090922_isu\ames_climate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home\presentations\090922_isu\ames_climate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Book2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mware-host\Shared%20Folders\tmp\size_chang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</a:rPr>
              <a:t>Website Hits Per Day</a:t>
            </a:r>
            <a:endParaRPr lang="en-US" dirty="0">
              <a:solidFill>
                <a:srgbClr val="FFFF00"/>
              </a:solidFill>
            </a:endParaRP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solidFill>
              <a:schemeClr val="bg1"/>
            </a:solidFill>
          </c:spPr>
          <c:val>
            <c:numRef>
              <c:f>log!$J$8:$J$871</c:f>
              <c:numCache>
                <c:formatCode>General</c:formatCode>
                <c:ptCount val="864"/>
                <c:pt idx="0">
                  <c:v>2068542.1538461566</c:v>
                </c:pt>
                <c:pt idx="1">
                  <c:v>2160949.2307692287</c:v>
                </c:pt>
                <c:pt idx="2">
                  <c:v>2233010.692307685</c:v>
                </c:pt>
                <c:pt idx="3">
                  <c:v>2242685.84615384</c:v>
                </c:pt>
                <c:pt idx="4">
                  <c:v>2203104.153846154</c:v>
                </c:pt>
                <c:pt idx="5">
                  <c:v>2179484.0769230747</c:v>
                </c:pt>
                <c:pt idx="6">
                  <c:v>2193419.2307692287</c:v>
                </c:pt>
                <c:pt idx="7">
                  <c:v>2213119.615384609</c:v>
                </c:pt>
                <c:pt idx="8">
                  <c:v>2243676.7692307732</c:v>
                </c:pt>
                <c:pt idx="9">
                  <c:v>2285083.923076923</c:v>
                </c:pt>
                <c:pt idx="10">
                  <c:v>2344463.923076923</c:v>
                </c:pt>
                <c:pt idx="11">
                  <c:v>2363894.3076923075</c:v>
                </c:pt>
                <c:pt idx="12">
                  <c:v>2370876.615384609</c:v>
                </c:pt>
                <c:pt idx="13">
                  <c:v>2384868.692307685</c:v>
                </c:pt>
                <c:pt idx="14">
                  <c:v>2392157.7692307732</c:v>
                </c:pt>
                <c:pt idx="15">
                  <c:v>2415083</c:v>
                </c:pt>
                <c:pt idx="16">
                  <c:v>2463656.153846154</c:v>
                </c:pt>
                <c:pt idx="17">
                  <c:v>2483134.3076923075</c:v>
                </c:pt>
                <c:pt idx="18">
                  <c:v>2488832.692307685</c:v>
                </c:pt>
                <c:pt idx="19">
                  <c:v>2502246.692307685</c:v>
                </c:pt>
                <c:pt idx="20">
                  <c:v>2529779</c:v>
                </c:pt>
                <c:pt idx="21">
                  <c:v>2540302.84615384</c:v>
                </c:pt>
                <c:pt idx="22">
                  <c:v>2547411.2307692287</c:v>
                </c:pt>
                <c:pt idx="23">
                  <c:v>2501770.692307685</c:v>
                </c:pt>
                <c:pt idx="24">
                  <c:v>2421775.923076923</c:v>
                </c:pt>
                <c:pt idx="25">
                  <c:v>2337371.615384609</c:v>
                </c:pt>
                <c:pt idx="26">
                  <c:v>2302467.3846153845</c:v>
                </c:pt>
                <c:pt idx="27">
                  <c:v>2303500.84615384</c:v>
                </c:pt>
                <c:pt idx="28">
                  <c:v>2314842.923076923</c:v>
                </c:pt>
                <c:pt idx="29">
                  <c:v>2328618.5384615283</c:v>
                </c:pt>
                <c:pt idx="30">
                  <c:v>2342670.0769230747</c:v>
                </c:pt>
                <c:pt idx="31">
                  <c:v>2338679.615384609</c:v>
                </c:pt>
                <c:pt idx="32">
                  <c:v>2277644.5384615283</c:v>
                </c:pt>
                <c:pt idx="33">
                  <c:v>2207692.5384615283</c:v>
                </c:pt>
                <c:pt idx="34">
                  <c:v>2189241.5384615283</c:v>
                </c:pt>
                <c:pt idx="35">
                  <c:v>2190701.3076923075</c:v>
                </c:pt>
                <c:pt idx="36">
                  <c:v>2235896.153846154</c:v>
                </c:pt>
                <c:pt idx="37">
                  <c:v>2318951.923076923</c:v>
                </c:pt>
                <c:pt idx="38">
                  <c:v>2362111.84615384</c:v>
                </c:pt>
                <c:pt idx="39">
                  <c:v>2376786.0769230747</c:v>
                </c:pt>
                <c:pt idx="40">
                  <c:v>2388118.84615384</c:v>
                </c:pt>
                <c:pt idx="41">
                  <c:v>2390708.692307685</c:v>
                </c:pt>
                <c:pt idx="42">
                  <c:v>2402179.84615384</c:v>
                </c:pt>
                <c:pt idx="43">
                  <c:v>2458025.3846153845</c:v>
                </c:pt>
                <c:pt idx="44">
                  <c:v>2504554.84615384</c:v>
                </c:pt>
                <c:pt idx="45">
                  <c:v>2511578.7692307732</c:v>
                </c:pt>
                <c:pt idx="46">
                  <c:v>2517555.7692307732</c:v>
                </c:pt>
                <c:pt idx="47">
                  <c:v>2521465.3846153845</c:v>
                </c:pt>
                <c:pt idx="48">
                  <c:v>2522246.3846153845</c:v>
                </c:pt>
                <c:pt idx="49">
                  <c:v>2511204.923076923</c:v>
                </c:pt>
                <c:pt idx="50">
                  <c:v>2481732.7692307732</c:v>
                </c:pt>
                <c:pt idx="51">
                  <c:v>2471092.3076923075</c:v>
                </c:pt>
                <c:pt idx="52">
                  <c:v>2430536.3076923075</c:v>
                </c:pt>
                <c:pt idx="53">
                  <c:v>2369902.692307685</c:v>
                </c:pt>
                <c:pt idx="54">
                  <c:v>2370155</c:v>
                </c:pt>
                <c:pt idx="55">
                  <c:v>2364397.3076923075</c:v>
                </c:pt>
                <c:pt idx="56">
                  <c:v>2333054.692307685</c:v>
                </c:pt>
                <c:pt idx="57">
                  <c:v>2342806.84615384</c:v>
                </c:pt>
                <c:pt idx="58">
                  <c:v>2409453.923076923</c:v>
                </c:pt>
                <c:pt idx="59">
                  <c:v>2419511.84615384</c:v>
                </c:pt>
                <c:pt idx="60">
                  <c:v>2393977.2307692287</c:v>
                </c:pt>
                <c:pt idx="61">
                  <c:v>2402106.692307685</c:v>
                </c:pt>
                <c:pt idx="62">
                  <c:v>2413231.0769230747</c:v>
                </c:pt>
                <c:pt idx="63">
                  <c:v>2441281.5384615283</c:v>
                </c:pt>
                <c:pt idx="64">
                  <c:v>2476652.84615384</c:v>
                </c:pt>
                <c:pt idx="65">
                  <c:v>2517360.3846153845</c:v>
                </c:pt>
                <c:pt idx="66">
                  <c:v>2524627.84615384</c:v>
                </c:pt>
                <c:pt idx="67">
                  <c:v>2475853.5384615283</c:v>
                </c:pt>
                <c:pt idx="68">
                  <c:v>2466788.7692307732</c:v>
                </c:pt>
                <c:pt idx="69">
                  <c:v>2471570.692307685</c:v>
                </c:pt>
                <c:pt idx="70">
                  <c:v>2439880</c:v>
                </c:pt>
                <c:pt idx="71">
                  <c:v>2421906.615384609</c:v>
                </c:pt>
                <c:pt idx="72">
                  <c:v>2450614.2307692287</c:v>
                </c:pt>
                <c:pt idx="73">
                  <c:v>2449436.461538468</c:v>
                </c:pt>
                <c:pt idx="74">
                  <c:v>2417623.615384609</c:v>
                </c:pt>
                <c:pt idx="75">
                  <c:v>2430867.923076923</c:v>
                </c:pt>
                <c:pt idx="76">
                  <c:v>2437021.615384609</c:v>
                </c:pt>
                <c:pt idx="77">
                  <c:v>2428525.5384615283</c:v>
                </c:pt>
                <c:pt idx="78">
                  <c:v>2426892.2307692287</c:v>
                </c:pt>
                <c:pt idx="79">
                  <c:v>2457841.3846153845</c:v>
                </c:pt>
                <c:pt idx="80">
                  <c:v>2462765.615384609</c:v>
                </c:pt>
                <c:pt idx="81">
                  <c:v>2431510.461538468</c:v>
                </c:pt>
                <c:pt idx="82">
                  <c:v>2446054</c:v>
                </c:pt>
                <c:pt idx="83">
                  <c:v>2488843.5384615283</c:v>
                </c:pt>
                <c:pt idx="84">
                  <c:v>2521799.5384615283</c:v>
                </c:pt>
                <c:pt idx="85">
                  <c:v>2556684.5384615283</c:v>
                </c:pt>
                <c:pt idx="86">
                  <c:v>2590245.0769230747</c:v>
                </c:pt>
                <c:pt idx="87">
                  <c:v>2575547</c:v>
                </c:pt>
                <c:pt idx="88">
                  <c:v>2516533.84615384</c:v>
                </c:pt>
                <c:pt idx="89">
                  <c:v>2507076.84615384</c:v>
                </c:pt>
                <c:pt idx="90">
                  <c:v>2502420</c:v>
                </c:pt>
                <c:pt idx="91">
                  <c:v>2509222.7692307732</c:v>
                </c:pt>
                <c:pt idx="92">
                  <c:v>2529361.5384615283</c:v>
                </c:pt>
                <c:pt idx="93">
                  <c:v>2568529.3846153845</c:v>
                </c:pt>
                <c:pt idx="94">
                  <c:v>2574699.84615384</c:v>
                </c:pt>
                <c:pt idx="95">
                  <c:v>2531869.923076923</c:v>
                </c:pt>
                <c:pt idx="96">
                  <c:v>2496810.461538468</c:v>
                </c:pt>
                <c:pt idx="97">
                  <c:v>2438255.692307685</c:v>
                </c:pt>
                <c:pt idx="98">
                  <c:v>2380581.461538468</c:v>
                </c:pt>
                <c:pt idx="99">
                  <c:v>2366859.7692307732</c:v>
                </c:pt>
                <c:pt idx="100">
                  <c:v>2383372.461538468</c:v>
                </c:pt>
                <c:pt idx="101">
                  <c:v>2383476.692307685</c:v>
                </c:pt>
                <c:pt idx="102">
                  <c:v>2365583.5384615283</c:v>
                </c:pt>
                <c:pt idx="103">
                  <c:v>2362252.615384609</c:v>
                </c:pt>
                <c:pt idx="104">
                  <c:v>2348189.692307685</c:v>
                </c:pt>
                <c:pt idx="105">
                  <c:v>2321831.2307692287</c:v>
                </c:pt>
                <c:pt idx="106">
                  <c:v>2282750.3846153845</c:v>
                </c:pt>
                <c:pt idx="107">
                  <c:v>2252361.461538468</c:v>
                </c:pt>
                <c:pt idx="108">
                  <c:v>2229642</c:v>
                </c:pt>
                <c:pt idx="109">
                  <c:v>2215556.923076923</c:v>
                </c:pt>
                <c:pt idx="110">
                  <c:v>2220246.615384609</c:v>
                </c:pt>
                <c:pt idx="111">
                  <c:v>2228305.692307685</c:v>
                </c:pt>
                <c:pt idx="112">
                  <c:v>2204169.461538468</c:v>
                </c:pt>
                <c:pt idx="113">
                  <c:v>2198310.5384615283</c:v>
                </c:pt>
                <c:pt idx="114">
                  <c:v>2195852.692307685</c:v>
                </c:pt>
                <c:pt idx="115">
                  <c:v>2181285.153846154</c:v>
                </c:pt>
                <c:pt idx="116">
                  <c:v>2199853.692307685</c:v>
                </c:pt>
                <c:pt idx="117">
                  <c:v>2221136.84615384</c:v>
                </c:pt>
                <c:pt idx="118">
                  <c:v>2245908.2307692287</c:v>
                </c:pt>
                <c:pt idx="119">
                  <c:v>2296285.923076923</c:v>
                </c:pt>
                <c:pt idx="120">
                  <c:v>2360808.0769230747</c:v>
                </c:pt>
                <c:pt idx="121">
                  <c:v>2381444.5384615283</c:v>
                </c:pt>
                <c:pt idx="122">
                  <c:v>2362579.461538468</c:v>
                </c:pt>
                <c:pt idx="123">
                  <c:v>2376234.461538468</c:v>
                </c:pt>
                <c:pt idx="124">
                  <c:v>2403802.692307685</c:v>
                </c:pt>
                <c:pt idx="125">
                  <c:v>2439058.461538468</c:v>
                </c:pt>
                <c:pt idx="126">
                  <c:v>2458272.0769230747</c:v>
                </c:pt>
                <c:pt idx="127">
                  <c:v>2476075.923076923</c:v>
                </c:pt>
                <c:pt idx="128">
                  <c:v>2454811.3076923075</c:v>
                </c:pt>
                <c:pt idx="129">
                  <c:v>2400555.5384615283</c:v>
                </c:pt>
                <c:pt idx="130">
                  <c:v>2358600.2307692287</c:v>
                </c:pt>
                <c:pt idx="131">
                  <c:v>2342770.0769230747</c:v>
                </c:pt>
                <c:pt idx="132">
                  <c:v>2324996</c:v>
                </c:pt>
                <c:pt idx="133">
                  <c:v>2330476.2307692287</c:v>
                </c:pt>
                <c:pt idx="134">
                  <c:v>2369114.5384615283</c:v>
                </c:pt>
                <c:pt idx="135">
                  <c:v>2393907.461538468</c:v>
                </c:pt>
                <c:pt idx="136">
                  <c:v>2413319.615384609</c:v>
                </c:pt>
                <c:pt idx="137">
                  <c:v>2404853.692307685</c:v>
                </c:pt>
                <c:pt idx="138">
                  <c:v>2414677</c:v>
                </c:pt>
                <c:pt idx="139">
                  <c:v>2437855.7692307732</c:v>
                </c:pt>
                <c:pt idx="140">
                  <c:v>2459531.5384615283</c:v>
                </c:pt>
                <c:pt idx="141">
                  <c:v>2457819.2307692287</c:v>
                </c:pt>
                <c:pt idx="142">
                  <c:v>2454367.153846154</c:v>
                </c:pt>
                <c:pt idx="143">
                  <c:v>2479252.2307692287</c:v>
                </c:pt>
                <c:pt idx="144">
                  <c:v>2480459.7692307732</c:v>
                </c:pt>
                <c:pt idx="145">
                  <c:v>2485910.692307685</c:v>
                </c:pt>
                <c:pt idx="146">
                  <c:v>2480611.692307685</c:v>
                </c:pt>
                <c:pt idx="147">
                  <c:v>2481337.153846154</c:v>
                </c:pt>
                <c:pt idx="148">
                  <c:v>2467587.0769230747</c:v>
                </c:pt>
                <c:pt idx="149">
                  <c:v>2420181.153846154</c:v>
                </c:pt>
                <c:pt idx="150">
                  <c:v>2419722.5384615283</c:v>
                </c:pt>
                <c:pt idx="151">
                  <c:v>2424187.2307692287</c:v>
                </c:pt>
                <c:pt idx="152">
                  <c:v>2419647.3076923075</c:v>
                </c:pt>
                <c:pt idx="153">
                  <c:v>2425836.461538468</c:v>
                </c:pt>
                <c:pt idx="154">
                  <c:v>2458237.5384615283</c:v>
                </c:pt>
                <c:pt idx="155">
                  <c:v>2465947.153846154</c:v>
                </c:pt>
                <c:pt idx="156">
                  <c:v>2461970.3846153845</c:v>
                </c:pt>
                <c:pt idx="157">
                  <c:v>2469603.2307692287</c:v>
                </c:pt>
                <c:pt idx="158">
                  <c:v>2491265.7692307732</c:v>
                </c:pt>
                <c:pt idx="159">
                  <c:v>2490996.153846154</c:v>
                </c:pt>
                <c:pt idx="160">
                  <c:v>2485863.923076923</c:v>
                </c:pt>
                <c:pt idx="161">
                  <c:v>2521781.84615384</c:v>
                </c:pt>
                <c:pt idx="162">
                  <c:v>2522901.923076923</c:v>
                </c:pt>
                <c:pt idx="163">
                  <c:v>2492602.923076923</c:v>
                </c:pt>
                <c:pt idx="164">
                  <c:v>2484841.2307692287</c:v>
                </c:pt>
                <c:pt idx="165">
                  <c:v>2485277</c:v>
                </c:pt>
                <c:pt idx="166">
                  <c:v>2469740.615384609</c:v>
                </c:pt>
                <c:pt idx="167">
                  <c:v>2478748.615384609</c:v>
                </c:pt>
                <c:pt idx="168">
                  <c:v>2507304.84615384</c:v>
                </c:pt>
                <c:pt idx="169">
                  <c:v>2477047.153846154</c:v>
                </c:pt>
                <c:pt idx="170">
                  <c:v>2449736.5384615283</c:v>
                </c:pt>
                <c:pt idx="171">
                  <c:v>2436381.0769230747</c:v>
                </c:pt>
                <c:pt idx="172">
                  <c:v>2436551.615384609</c:v>
                </c:pt>
                <c:pt idx="173">
                  <c:v>2484601.692307685</c:v>
                </c:pt>
                <c:pt idx="174">
                  <c:v>2532478.461538468</c:v>
                </c:pt>
                <c:pt idx="175">
                  <c:v>2586448.923076923</c:v>
                </c:pt>
                <c:pt idx="176">
                  <c:v>2582213.153846154</c:v>
                </c:pt>
                <c:pt idx="177">
                  <c:v>2554638.3846153845</c:v>
                </c:pt>
                <c:pt idx="178">
                  <c:v>2573574.3076923075</c:v>
                </c:pt>
                <c:pt idx="179">
                  <c:v>2598414.5384615283</c:v>
                </c:pt>
                <c:pt idx="180">
                  <c:v>2619887.0769230747</c:v>
                </c:pt>
                <c:pt idx="181">
                  <c:v>2648334.0769230747</c:v>
                </c:pt>
                <c:pt idx="182">
                  <c:v>2697880.7692307732</c:v>
                </c:pt>
                <c:pt idx="183">
                  <c:v>2693838.461538468</c:v>
                </c:pt>
                <c:pt idx="184">
                  <c:v>2654442</c:v>
                </c:pt>
                <c:pt idx="185">
                  <c:v>2657533.0769230747</c:v>
                </c:pt>
                <c:pt idx="186">
                  <c:v>2615707.615384609</c:v>
                </c:pt>
                <c:pt idx="187">
                  <c:v>2573745.3846153845</c:v>
                </c:pt>
                <c:pt idx="188">
                  <c:v>2552692.3846153845</c:v>
                </c:pt>
                <c:pt idx="189">
                  <c:v>2582179.5384615283</c:v>
                </c:pt>
                <c:pt idx="190">
                  <c:v>2577525.461538468</c:v>
                </c:pt>
                <c:pt idx="191">
                  <c:v>2523244.923076923</c:v>
                </c:pt>
                <c:pt idx="192">
                  <c:v>2517549</c:v>
                </c:pt>
                <c:pt idx="193">
                  <c:v>2511594.0769230747</c:v>
                </c:pt>
                <c:pt idx="194">
                  <c:v>2498619.461538468</c:v>
                </c:pt>
                <c:pt idx="195">
                  <c:v>2493451.2307692287</c:v>
                </c:pt>
                <c:pt idx="196">
                  <c:v>2515650.84615384</c:v>
                </c:pt>
                <c:pt idx="197">
                  <c:v>2507238.84615384</c:v>
                </c:pt>
                <c:pt idx="198">
                  <c:v>2465159</c:v>
                </c:pt>
                <c:pt idx="199">
                  <c:v>2465146.2307692287</c:v>
                </c:pt>
                <c:pt idx="200">
                  <c:v>2466806</c:v>
                </c:pt>
                <c:pt idx="201">
                  <c:v>2468591.7692307732</c:v>
                </c:pt>
                <c:pt idx="202">
                  <c:v>2480306.692307685</c:v>
                </c:pt>
                <c:pt idx="203">
                  <c:v>2504112.0769230747</c:v>
                </c:pt>
                <c:pt idx="204">
                  <c:v>2502616.3076923075</c:v>
                </c:pt>
                <c:pt idx="205">
                  <c:v>2470107.461538468</c:v>
                </c:pt>
                <c:pt idx="206">
                  <c:v>2470905.692307685</c:v>
                </c:pt>
                <c:pt idx="207">
                  <c:v>2470257</c:v>
                </c:pt>
                <c:pt idx="208">
                  <c:v>2486075.153846154</c:v>
                </c:pt>
                <c:pt idx="209">
                  <c:v>2462695.2307692287</c:v>
                </c:pt>
                <c:pt idx="210">
                  <c:v>2473608.2307692287</c:v>
                </c:pt>
                <c:pt idx="211">
                  <c:v>2480293</c:v>
                </c:pt>
                <c:pt idx="212">
                  <c:v>2444682.0769230747</c:v>
                </c:pt>
                <c:pt idx="213">
                  <c:v>2403222.0769230747</c:v>
                </c:pt>
                <c:pt idx="214">
                  <c:v>2350194.3076923075</c:v>
                </c:pt>
                <c:pt idx="215">
                  <c:v>2293861.3076923075</c:v>
                </c:pt>
                <c:pt idx="216">
                  <c:v>2246526.7692307732</c:v>
                </c:pt>
                <c:pt idx="217">
                  <c:v>2224179.7692307732</c:v>
                </c:pt>
                <c:pt idx="218">
                  <c:v>2228692.923076923</c:v>
                </c:pt>
                <c:pt idx="219">
                  <c:v>2215214.923076923</c:v>
                </c:pt>
                <c:pt idx="220">
                  <c:v>2228832.3076923075</c:v>
                </c:pt>
                <c:pt idx="221">
                  <c:v>2237053.461538468</c:v>
                </c:pt>
                <c:pt idx="222">
                  <c:v>2301607.5384615283</c:v>
                </c:pt>
                <c:pt idx="223">
                  <c:v>2377468</c:v>
                </c:pt>
                <c:pt idx="224">
                  <c:v>2439012.7692307732</c:v>
                </c:pt>
                <c:pt idx="225">
                  <c:v>2463002.7692307732</c:v>
                </c:pt>
                <c:pt idx="226">
                  <c:v>2506579.84615384</c:v>
                </c:pt>
                <c:pt idx="227">
                  <c:v>2604649.5384615283</c:v>
                </c:pt>
                <c:pt idx="228">
                  <c:v>2714385.5384615283</c:v>
                </c:pt>
                <c:pt idx="229">
                  <c:v>2787905.0769230747</c:v>
                </c:pt>
                <c:pt idx="230">
                  <c:v>2871209.923076923</c:v>
                </c:pt>
                <c:pt idx="231">
                  <c:v>2907413.0769230747</c:v>
                </c:pt>
                <c:pt idx="232">
                  <c:v>2916701.461538468</c:v>
                </c:pt>
                <c:pt idx="233">
                  <c:v>2896388.5384615283</c:v>
                </c:pt>
                <c:pt idx="234">
                  <c:v>2889182.615384609</c:v>
                </c:pt>
                <c:pt idx="235">
                  <c:v>2870213.0769230747</c:v>
                </c:pt>
                <c:pt idx="236">
                  <c:v>2838100.153846154</c:v>
                </c:pt>
                <c:pt idx="237">
                  <c:v>2831124.692307685</c:v>
                </c:pt>
                <c:pt idx="238">
                  <c:v>2843614.461538468</c:v>
                </c:pt>
                <c:pt idx="239">
                  <c:v>2834301.0769230747</c:v>
                </c:pt>
                <c:pt idx="240">
                  <c:v>2772141.3076923075</c:v>
                </c:pt>
                <c:pt idx="241">
                  <c:v>2678777.153846154</c:v>
                </c:pt>
                <c:pt idx="242">
                  <c:v>2613197.84615384</c:v>
                </c:pt>
                <c:pt idx="243">
                  <c:v>2566084.615384609</c:v>
                </c:pt>
                <c:pt idx="244">
                  <c:v>2550897.0769230747</c:v>
                </c:pt>
                <c:pt idx="245">
                  <c:v>2548180.5384615283</c:v>
                </c:pt>
                <c:pt idx="246">
                  <c:v>2517715.2307692287</c:v>
                </c:pt>
                <c:pt idx="247">
                  <c:v>2471645.0769230747</c:v>
                </c:pt>
                <c:pt idx="248">
                  <c:v>2448096.2307692287</c:v>
                </c:pt>
                <c:pt idx="249">
                  <c:v>2419681.923076923</c:v>
                </c:pt>
                <c:pt idx="250">
                  <c:v>2421621</c:v>
                </c:pt>
                <c:pt idx="251">
                  <c:v>2436335.692307685</c:v>
                </c:pt>
                <c:pt idx="252">
                  <c:v>2453756</c:v>
                </c:pt>
                <c:pt idx="253">
                  <c:v>2459934</c:v>
                </c:pt>
                <c:pt idx="254">
                  <c:v>2481850.3076923075</c:v>
                </c:pt>
                <c:pt idx="255">
                  <c:v>2573461.0769230747</c:v>
                </c:pt>
                <c:pt idx="256">
                  <c:v>2642692.0769230747</c:v>
                </c:pt>
                <c:pt idx="257">
                  <c:v>2662865.2307692287</c:v>
                </c:pt>
                <c:pt idx="258">
                  <c:v>2711135.3846153845</c:v>
                </c:pt>
                <c:pt idx="259">
                  <c:v>2771747.615384609</c:v>
                </c:pt>
                <c:pt idx="260">
                  <c:v>2785622.84615384</c:v>
                </c:pt>
                <c:pt idx="261">
                  <c:v>2789020.153846154</c:v>
                </c:pt>
                <c:pt idx="262">
                  <c:v>2829115.5384615283</c:v>
                </c:pt>
                <c:pt idx="263">
                  <c:v>2817870</c:v>
                </c:pt>
                <c:pt idx="264">
                  <c:v>2824060.7692307732</c:v>
                </c:pt>
                <c:pt idx="265">
                  <c:v>2847714.3846153845</c:v>
                </c:pt>
                <c:pt idx="266">
                  <c:v>2885542</c:v>
                </c:pt>
                <c:pt idx="267">
                  <c:v>2898793.3076923075</c:v>
                </c:pt>
                <c:pt idx="268">
                  <c:v>2841513.615384609</c:v>
                </c:pt>
                <c:pt idx="269">
                  <c:v>2823894.461538468</c:v>
                </c:pt>
                <c:pt idx="270">
                  <c:v>2848718.461538468</c:v>
                </c:pt>
                <c:pt idx="271">
                  <c:v>2839063.3076923075</c:v>
                </c:pt>
                <c:pt idx="272">
                  <c:v>2854415.5384615283</c:v>
                </c:pt>
                <c:pt idx="273">
                  <c:v>2907787.153846154</c:v>
                </c:pt>
                <c:pt idx="274">
                  <c:v>2914066.923076923</c:v>
                </c:pt>
                <c:pt idx="275">
                  <c:v>2889838.7692307732</c:v>
                </c:pt>
                <c:pt idx="276">
                  <c:v>2925232.5384615283</c:v>
                </c:pt>
                <c:pt idx="277">
                  <c:v>2992341.692307685</c:v>
                </c:pt>
                <c:pt idx="278">
                  <c:v>3020696.2307692287</c:v>
                </c:pt>
                <c:pt idx="279">
                  <c:v>3074177.3846153845</c:v>
                </c:pt>
                <c:pt idx="280">
                  <c:v>3124938.2307692287</c:v>
                </c:pt>
                <c:pt idx="281">
                  <c:v>3138301.84615384</c:v>
                </c:pt>
                <c:pt idx="282">
                  <c:v>3111563.153846154</c:v>
                </c:pt>
                <c:pt idx="283">
                  <c:v>3140877.84615384</c:v>
                </c:pt>
                <c:pt idx="284">
                  <c:v>3227964.153846154</c:v>
                </c:pt>
                <c:pt idx="285">
                  <c:v>3283464.3846153845</c:v>
                </c:pt>
                <c:pt idx="286">
                  <c:v>3297478</c:v>
                </c:pt>
                <c:pt idx="287">
                  <c:v>3335291.5384615283</c:v>
                </c:pt>
                <c:pt idx="288">
                  <c:v>3332826.84615384</c:v>
                </c:pt>
                <c:pt idx="289">
                  <c:v>3294698.7692307732</c:v>
                </c:pt>
                <c:pt idx="290">
                  <c:v>3269682.923076923</c:v>
                </c:pt>
                <c:pt idx="291">
                  <c:v>3301890.2307692287</c:v>
                </c:pt>
                <c:pt idx="292">
                  <c:v>3288578.84615384</c:v>
                </c:pt>
                <c:pt idx="293">
                  <c:v>3289042.923076923</c:v>
                </c:pt>
                <c:pt idx="294">
                  <c:v>3334377.3076923075</c:v>
                </c:pt>
                <c:pt idx="295">
                  <c:v>3361193.84615384</c:v>
                </c:pt>
                <c:pt idx="296">
                  <c:v>3350268.5384615283</c:v>
                </c:pt>
                <c:pt idx="297">
                  <c:v>3293554.84615384</c:v>
                </c:pt>
                <c:pt idx="298">
                  <c:v>3268110.615384609</c:v>
                </c:pt>
                <c:pt idx="299">
                  <c:v>3295820.153846154</c:v>
                </c:pt>
                <c:pt idx="300">
                  <c:v>3366549.461538468</c:v>
                </c:pt>
                <c:pt idx="301">
                  <c:v>3458942.3846153845</c:v>
                </c:pt>
                <c:pt idx="302">
                  <c:v>3479436.84615384</c:v>
                </c:pt>
                <c:pt idx="303">
                  <c:v>3445325</c:v>
                </c:pt>
                <c:pt idx="304">
                  <c:v>3442186.153846154</c:v>
                </c:pt>
                <c:pt idx="305">
                  <c:v>3476964.7692307732</c:v>
                </c:pt>
                <c:pt idx="306">
                  <c:v>3496453.615384609</c:v>
                </c:pt>
                <c:pt idx="307">
                  <c:v>3511160.461538468</c:v>
                </c:pt>
                <c:pt idx="308">
                  <c:v>3574658.461538468</c:v>
                </c:pt>
                <c:pt idx="309">
                  <c:v>3582154.84615384</c:v>
                </c:pt>
                <c:pt idx="310">
                  <c:v>3609559.615384609</c:v>
                </c:pt>
                <c:pt idx="311">
                  <c:v>3707920.2307692287</c:v>
                </c:pt>
                <c:pt idx="312">
                  <c:v>3777280.0769230747</c:v>
                </c:pt>
                <c:pt idx="313">
                  <c:v>3780054.0769230747</c:v>
                </c:pt>
                <c:pt idx="314">
                  <c:v>3801373.923076923</c:v>
                </c:pt>
                <c:pt idx="315">
                  <c:v>3886932.923076923</c:v>
                </c:pt>
                <c:pt idx="316">
                  <c:v>3911459.2307692287</c:v>
                </c:pt>
                <c:pt idx="317">
                  <c:v>3844997.923076923</c:v>
                </c:pt>
                <c:pt idx="318">
                  <c:v>3832174.3076923075</c:v>
                </c:pt>
                <c:pt idx="319">
                  <c:v>3835647.5384615283</c:v>
                </c:pt>
                <c:pt idx="320">
                  <c:v>3840649.0769230747</c:v>
                </c:pt>
                <c:pt idx="321">
                  <c:v>3813661.0769230747</c:v>
                </c:pt>
                <c:pt idx="322">
                  <c:v>3813461.615384609</c:v>
                </c:pt>
                <c:pt idx="323">
                  <c:v>3764194.3846153845</c:v>
                </c:pt>
                <c:pt idx="324">
                  <c:v>3607458.923076923</c:v>
                </c:pt>
                <c:pt idx="325">
                  <c:v>3561319.615384609</c:v>
                </c:pt>
                <c:pt idx="326">
                  <c:v>3550869.84615384</c:v>
                </c:pt>
                <c:pt idx="327">
                  <c:v>3529728.5384615283</c:v>
                </c:pt>
                <c:pt idx="328">
                  <c:v>3475555.615384609</c:v>
                </c:pt>
                <c:pt idx="329">
                  <c:v>3455254.3846153845</c:v>
                </c:pt>
                <c:pt idx="330">
                  <c:v>3429093.2307692287</c:v>
                </c:pt>
                <c:pt idx="331">
                  <c:v>3346771.3076923075</c:v>
                </c:pt>
                <c:pt idx="332">
                  <c:v>3325717.7692307732</c:v>
                </c:pt>
                <c:pt idx="333">
                  <c:v>3320294.84615384</c:v>
                </c:pt>
                <c:pt idx="334">
                  <c:v>3312972.5384615283</c:v>
                </c:pt>
                <c:pt idx="335">
                  <c:v>3319566.7692307732</c:v>
                </c:pt>
                <c:pt idx="336">
                  <c:v>3327157.2307692287</c:v>
                </c:pt>
                <c:pt idx="337">
                  <c:v>3339887.3076923075</c:v>
                </c:pt>
                <c:pt idx="338">
                  <c:v>3292850.2307692287</c:v>
                </c:pt>
                <c:pt idx="339">
                  <c:v>3337923.153846154</c:v>
                </c:pt>
                <c:pt idx="340">
                  <c:v>3351260.84615384</c:v>
                </c:pt>
                <c:pt idx="341">
                  <c:v>3372216.84615384</c:v>
                </c:pt>
                <c:pt idx="342">
                  <c:v>3460404.153846154</c:v>
                </c:pt>
                <c:pt idx="343">
                  <c:v>3562180.3846153845</c:v>
                </c:pt>
                <c:pt idx="344">
                  <c:v>3566097.3076923075</c:v>
                </c:pt>
                <c:pt idx="345">
                  <c:v>3563247.615384609</c:v>
                </c:pt>
                <c:pt idx="346">
                  <c:v>3620346.923076923</c:v>
                </c:pt>
                <c:pt idx="347">
                  <c:v>3652331.3846153845</c:v>
                </c:pt>
                <c:pt idx="348">
                  <c:v>3714098.3076923075</c:v>
                </c:pt>
                <c:pt idx="349">
                  <c:v>3805413.692307685</c:v>
                </c:pt>
                <c:pt idx="350">
                  <c:v>3888326.923076923</c:v>
                </c:pt>
                <c:pt idx="351">
                  <c:v>3870187.615384609</c:v>
                </c:pt>
                <c:pt idx="352">
                  <c:v>3737770.3846153845</c:v>
                </c:pt>
                <c:pt idx="353">
                  <c:v>3694837.0769230747</c:v>
                </c:pt>
                <c:pt idx="354">
                  <c:v>3664427.461538468</c:v>
                </c:pt>
                <c:pt idx="355">
                  <c:v>3589076.3846153845</c:v>
                </c:pt>
                <c:pt idx="356">
                  <c:v>3562247</c:v>
                </c:pt>
                <c:pt idx="357">
                  <c:v>3627355.5384615283</c:v>
                </c:pt>
                <c:pt idx="358">
                  <c:v>3590953.0769230747</c:v>
                </c:pt>
                <c:pt idx="359">
                  <c:v>3486649.0769230747</c:v>
                </c:pt>
                <c:pt idx="360">
                  <c:v>3477975.2307692287</c:v>
                </c:pt>
                <c:pt idx="361">
                  <c:v>3422018.153846154</c:v>
                </c:pt>
                <c:pt idx="362">
                  <c:v>3415336.923076923</c:v>
                </c:pt>
                <c:pt idx="363">
                  <c:v>3435072.3076923075</c:v>
                </c:pt>
                <c:pt idx="364">
                  <c:v>3523678.84615384</c:v>
                </c:pt>
                <c:pt idx="365">
                  <c:v>3570252.3076923075</c:v>
                </c:pt>
                <c:pt idx="366">
                  <c:v>3553699.3846153845</c:v>
                </c:pt>
                <c:pt idx="367">
                  <c:v>3606544</c:v>
                </c:pt>
                <c:pt idx="368">
                  <c:v>3636350.923076923</c:v>
                </c:pt>
                <c:pt idx="369">
                  <c:v>3648210.153846154</c:v>
                </c:pt>
                <c:pt idx="370">
                  <c:v>3708251.615384609</c:v>
                </c:pt>
                <c:pt idx="371">
                  <c:v>3843155.923076923</c:v>
                </c:pt>
                <c:pt idx="372">
                  <c:v>3870275.692307685</c:v>
                </c:pt>
                <c:pt idx="373">
                  <c:v>3802110.7692307732</c:v>
                </c:pt>
                <c:pt idx="374">
                  <c:v>3811852.461538468</c:v>
                </c:pt>
                <c:pt idx="375">
                  <c:v>3807684.0769230747</c:v>
                </c:pt>
                <c:pt idx="376">
                  <c:v>3819673.0769230747</c:v>
                </c:pt>
                <c:pt idx="377">
                  <c:v>3811166.692307685</c:v>
                </c:pt>
                <c:pt idx="378">
                  <c:v>3843962.84615384</c:v>
                </c:pt>
                <c:pt idx="379">
                  <c:v>3893731.3076923075</c:v>
                </c:pt>
                <c:pt idx="380">
                  <c:v>3861439.461538468</c:v>
                </c:pt>
                <c:pt idx="381">
                  <c:v>3878543</c:v>
                </c:pt>
                <c:pt idx="382">
                  <c:v>3927763.692307685</c:v>
                </c:pt>
                <c:pt idx="383">
                  <c:v>3919765.84615384</c:v>
                </c:pt>
                <c:pt idx="384">
                  <c:v>3884392</c:v>
                </c:pt>
                <c:pt idx="385">
                  <c:v>3922875.0769230747</c:v>
                </c:pt>
                <c:pt idx="386">
                  <c:v>3921696.3076923075</c:v>
                </c:pt>
                <c:pt idx="387">
                  <c:v>3846853.5384615283</c:v>
                </c:pt>
                <c:pt idx="388">
                  <c:v>3794752.615384609</c:v>
                </c:pt>
                <c:pt idx="389">
                  <c:v>3759066.461538468</c:v>
                </c:pt>
                <c:pt idx="390">
                  <c:v>3748990.7692307732</c:v>
                </c:pt>
                <c:pt idx="391">
                  <c:v>3826343.615384609</c:v>
                </c:pt>
                <c:pt idx="392">
                  <c:v>3838400.923076923</c:v>
                </c:pt>
                <c:pt idx="393">
                  <c:v>3928926.923076923</c:v>
                </c:pt>
                <c:pt idx="394">
                  <c:v>3971381.3846153845</c:v>
                </c:pt>
                <c:pt idx="395">
                  <c:v>3980207.7692307732</c:v>
                </c:pt>
                <c:pt idx="396">
                  <c:v>4042373</c:v>
                </c:pt>
                <c:pt idx="397">
                  <c:v>4093172</c:v>
                </c:pt>
                <c:pt idx="398">
                  <c:v>4250023.7692307597</c:v>
                </c:pt>
                <c:pt idx="399">
                  <c:v>4395439.307692308</c:v>
                </c:pt>
                <c:pt idx="400">
                  <c:v>4488226.0769230844</c:v>
                </c:pt>
                <c:pt idx="401">
                  <c:v>4480967.7692307597</c:v>
                </c:pt>
                <c:pt idx="402">
                  <c:v>4519398</c:v>
                </c:pt>
                <c:pt idx="403">
                  <c:v>4576565.8461538395</c:v>
                </c:pt>
                <c:pt idx="404">
                  <c:v>4617746.3846153785</c:v>
                </c:pt>
                <c:pt idx="405">
                  <c:v>4975224.5384615613</c:v>
                </c:pt>
                <c:pt idx="406">
                  <c:v>4962482.692307692</c:v>
                </c:pt>
                <c:pt idx="407">
                  <c:v>4948511.307692308</c:v>
                </c:pt>
                <c:pt idx="408">
                  <c:v>4937585.92307691</c:v>
                </c:pt>
                <c:pt idx="409">
                  <c:v>4935646.307692308</c:v>
                </c:pt>
                <c:pt idx="410">
                  <c:v>4942153.3846153785</c:v>
                </c:pt>
                <c:pt idx="411">
                  <c:v>4923335.692307692</c:v>
                </c:pt>
                <c:pt idx="412">
                  <c:v>5008701.4615384592</c:v>
                </c:pt>
                <c:pt idx="413">
                  <c:v>5059854.8461538395</c:v>
                </c:pt>
                <c:pt idx="414">
                  <c:v>5070200.1538461307</c:v>
                </c:pt>
                <c:pt idx="415">
                  <c:v>5029850.2307692431</c:v>
                </c:pt>
                <c:pt idx="416">
                  <c:v>5025661.92307691</c:v>
                </c:pt>
                <c:pt idx="417">
                  <c:v>4971917.5384615613</c:v>
                </c:pt>
                <c:pt idx="418">
                  <c:v>4663751.6153846085</c:v>
                </c:pt>
                <c:pt idx="419">
                  <c:v>4672262.5384615613</c:v>
                </c:pt>
                <c:pt idx="420">
                  <c:v>4679329.4615384592</c:v>
                </c:pt>
                <c:pt idx="421">
                  <c:v>4626925.3846153785</c:v>
                </c:pt>
                <c:pt idx="422">
                  <c:v>4545586.0769230844</c:v>
                </c:pt>
                <c:pt idx="423">
                  <c:v>4533249</c:v>
                </c:pt>
                <c:pt idx="424">
                  <c:v>4473144.2307692431</c:v>
                </c:pt>
                <c:pt idx="425">
                  <c:v>4406896.4615384592</c:v>
                </c:pt>
                <c:pt idx="426">
                  <c:v>4457358.692307692</c:v>
                </c:pt>
                <c:pt idx="427">
                  <c:v>4567246.307692308</c:v>
                </c:pt>
                <c:pt idx="428">
                  <c:v>4595052.5384615613</c:v>
                </c:pt>
                <c:pt idx="429">
                  <c:v>4551421.3846153785</c:v>
                </c:pt>
                <c:pt idx="430">
                  <c:v>4547406.5384615613</c:v>
                </c:pt>
                <c:pt idx="431">
                  <c:v>4540169.8461538395</c:v>
                </c:pt>
                <c:pt idx="432">
                  <c:v>4564061.0769230844</c:v>
                </c:pt>
                <c:pt idx="433">
                  <c:v>4560264.2307692431</c:v>
                </c:pt>
                <c:pt idx="434">
                  <c:v>4543691.6153846085</c:v>
                </c:pt>
                <c:pt idx="435">
                  <c:v>4517480.692307692</c:v>
                </c:pt>
                <c:pt idx="436">
                  <c:v>4458183.4615384592</c:v>
                </c:pt>
                <c:pt idx="437">
                  <c:v>4500814.1538461307</c:v>
                </c:pt>
                <c:pt idx="438">
                  <c:v>4501114.692307692</c:v>
                </c:pt>
                <c:pt idx="439">
                  <c:v>4472534.92307691</c:v>
                </c:pt>
                <c:pt idx="440">
                  <c:v>4466047.8461538395</c:v>
                </c:pt>
                <c:pt idx="441">
                  <c:v>4498999.0769230844</c:v>
                </c:pt>
                <c:pt idx="442">
                  <c:v>4484416.307692308</c:v>
                </c:pt>
                <c:pt idx="443">
                  <c:v>4419672.2307692431</c:v>
                </c:pt>
                <c:pt idx="444">
                  <c:v>4416344.92307691</c:v>
                </c:pt>
                <c:pt idx="445">
                  <c:v>4389813</c:v>
                </c:pt>
                <c:pt idx="446">
                  <c:v>4422894.2307692431</c:v>
                </c:pt>
                <c:pt idx="447">
                  <c:v>4521278.0769230844</c:v>
                </c:pt>
                <c:pt idx="448">
                  <c:v>4586690.1538461307</c:v>
                </c:pt>
                <c:pt idx="449">
                  <c:v>4585562.8461538395</c:v>
                </c:pt>
                <c:pt idx="450">
                  <c:v>4490162.7692307597</c:v>
                </c:pt>
                <c:pt idx="451">
                  <c:v>4510512.307692308</c:v>
                </c:pt>
                <c:pt idx="452">
                  <c:v>4540698.5384615613</c:v>
                </c:pt>
                <c:pt idx="453">
                  <c:v>4636237.5384615613</c:v>
                </c:pt>
                <c:pt idx="454">
                  <c:v>4706535.4615384592</c:v>
                </c:pt>
                <c:pt idx="455">
                  <c:v>4804405.92307691</c:v>
                </c:pt>
                <c:pt idx="456">
                  <c:v>4839852.307692308</c:v>
                </c:pt>
                <c:pt idx="457">
                  <c:v>4840227.307692308</c:v>
                </c:pt>
                <c:pt idx="458">
                  <c:v>4889055.2307692431</c:v>
                </c:pt>
                <c:pt idx="459">
                  <c:v>4931021.4615384592</c:v>
                </c:pt>
                <c:pt idx="460">
                  <c:v>4927442.692307692</c:v>
                </c:pt>
                <c:pt idx="461">
                  <c:v>4996848.5384615613</c:v>
                </c:pt>
                <c:pt idx="462">
                  <c:v>5057740.6153846085</c:v>
                </c:pt>
                <c:pt idx="463">
                  <c:v>5079547.92307691</c:v>
                </c:pt>
                <c:pt idx="464">
                  <c:v>4990174.692307692</c:v>
                </c:pt>
                <c:pt idx="465">
                  <c:v>5010460.692307692</c:v>
                </c:pt>
                <c:pt idx="466">
                  <c:v>5022027.6153846085</c:v>
                </c:pt>
                <c:pt idx="467">
                  <c:v>5068650.4615384592</c:v>
                </c:pt>
                <c:pt idx="468">
                  <c:v>5148963.0769230844</c:v>
                </c:pt>
                <c:pt idx="469">
                  <c:v>5265080.692307692</c:v>
                </c:pt>
                <c:pt idx="470">
                  <c:v>5285016.0769230844</c:v>
                </c:pt>
                <c:pt idx="471">
                  <c:v>5262733.0769230844</c:v>
                </c:pt>
                <c:pt idx="472">
                  <c:v>5347711.5384615613</c:v>
                </c:pt>
                <c:pt idx="473">
                  <c:v>5485127.692307692</c:v>
                </c:pt>
                <c:pt idx="474">
                  <c:v>5535299.2307692431</c:v>
                </c:pt>
                <c:pt idx="475">
                  <c:v>5653660.1538461307</c:v>
                </c:pt>
                <c:pt idx="476">
                  <c:v>5770973.0769230844</c:v>
                </c:pt>
                <c:pt idx="477">
                  <c:v>5825692.6153846085</c:v>
                </c:pt>
                <c:pt idx="478">
                  <c:v>5781135.5384615613</c:v>
                </c:pt>
                <c:pt idx="479">
                  <c:v>5789477.7692307597</c:v>
                </c:pt>
                <c:pt idx="480">
                  <c:v>5848379.8461538395</c:v>
                </c:pt>
                <c:pt idx="481">
                  <c:v>5897208.7692307597</c:v>
                </c:pt>
                <c:pt idx="482">
                  <c:v>5985891.92307691</c:v>
                </c:pt>
                <c:pt idx="483">
                  <c:v>6121102.4615384592</c:v>
                </c:pt>
                <c:pt idx="484">
                  <c:v>6150231.0769230844</c:v>
                </c:pt>
                <c:pt idx="485">
                  <c:v>6069315.3846153785</c:v>
                </c:pt>
                <c:pt idx="486">
                  <c:v>6095858.92307691</c:v>
                </c:pt>
                <c:pt idx="487">
                  <c:v>6092728.5384615613</c:v>
                </c:pt>
                <c:pt idx="488">
                  <c:v>6058845</c:v>
                </c:pt>
                <c:pt idx="489">
                  <c:v>6044440.5384615613</c:v>
                </c:pt>
                <c:pt idx="490">
                  <c:v>6056396.307692308</c:v>
                </c:pt>
                <c:pt idx="491">
                  <c:v>5989524.7692307597</c:v>
                </c:pt>
                <c:pt idx="492">
                  <c:v>5835084.7692307597</c:v>
                </c:pt>
                <c:pt idx="493">
                  <c:v>5725414</c:v>
                </c:pt>
                <c:pt idx="494">
                  <c:v>5739557.4615384592</c:v>
                </c:pt>
                <c:pt idx="495">
                  <c:v>5761530.1538461307</c:v>
                </c:pt>
                <c:pt idx="496">
                  <c:v>5798029.92307691</c:v>
                </c:pt>
                <c:pt idx="497">
                  <c:v>5953225.6153846085</c:v>
                </c:pt>
                <c:pt idx="498">
                  <c:v>6049665.6153846085</c:v>
                </c:pt>
                <c:pt idx="499">
                  <c:v>5983090.8461538395</c:v>
                </c:pt>
                <c:pt idx="500">
                  <c:v>6064390.3846153785</c:v>
                </c:pt>
                <c:pt idx="501">
                  <c:v>6181382.3846153785</c:v>
                </c:pt>
                <c:pt idx="502">
                  <c:v>6281357.1538461307</c:v>
                </c:pt>
                <c:pt idx="503">
                  <c:v>6442824.692307692</c:v>
                </c:pt>
                <c:pt idx="504">
                  <c:v>6739901.1538461307</c:v>
                </c:pt>
                <c:pt idx="505">
                  <c:v>6938585.1538461307</c:v>
                </c:pt>
                <c:pt idx="506">
                  <c:v>6971864.3846153785</c:v>
                </c:pt>
                <c:pt idx="507">
                  <c:v>6931748.3846153785</c:v>
                </c:pt>
                <c:pt idx="508">
                  <c:v>6877266.6153846085</c:v>
                </c:pt>
                <c:pt idx="509">
                  <c:v>6848657.7692307597</c:v>
                </c:pt>
                <c:pt idx="510">
                  <c:v>6770741.6153846085</c:v>
                </c:pt>
                <c:pt idx="511">
                  <c:v>6744339.3846153785</c:v>
                </c:pt>
                <c:pt idx="512">
                  <c:v>6667604.5384615613</c:v>
                </c:pt>
                <c:pt idx="513">
                  <c:v>6510792.8461538395</c:v>
                </c:pt>
                <c:pt idx="514">
                  <c:v>6445617.5384615613</c:v>
                </c:pt>
                <c:pt idx="515">
                  <c:v>6444396.0769230844</c:v>
                </c:pt>
                <c:pt idx="516">
                  <c:v>6411987</c:v>
                </c:pt>
                <c:pt idx="517">
                  <c:v>6305644</c:v>
                </c:pt>
                <c:pt idx="518">
                  <c:v>6245743.692307692</c:v>
                </c:pt>
                <c:pt idx="519">
                  <c:v>6180736.5384615613</c:v>
                </c:pt>
                <c:pt idx="520">
                  <c:v>6084054.5384615613</c:v>
                </c:pt>
                <c:pt idx="521">
                  <c:v>6110164.307692308</c:v>
                </c:pt>
                <c:pt idx="522">
                  <c:v>6120895.3846153785</c:v>
                </c:pt>
                <c:pt idx="523">
                  <c:v>6159289.3846153785</c:v>
                </c:pt>
                <c:pt idx="524">
                  <c:v>6177651.307692308</c:v>
                </c:pt>
                <c:pt idx="525">
                  <c:v>6260544</c:v>
                </c:pt>
                <c:pt idx="526">
                  <c:v>6250016.5384615613</c:v>
                </c:pt>
                <c:pt idx="527">
                  <c:v>6182261</c:v>
                </c:pt>
                <c:pt idx="528">
                  <c:v>6166143.6153846085</c:v>
                </c:pt>
                <c:pt idx="529">
                  <c:v>6192728</c:v>
                </c:pt>
                <c:pt idx="530">
                  <c:v>6211838.6153846085</c:v>
                </c:pt>
                <c:pt idx="531">
                  <c:v>6219774.7692307597</c:v>
                </c:pt>
                <c:pt idx="532">
                  <c:v>6281097.3846153785</c:v>
                </c:pt>
                <c:pt idx="533">
                  <c:v>6240104.1538461307</c:v>
                </c:pt>
                <c:pt idx="534">
                  <c:v>6088978</c:v>
                </c:pt>
                <c:pt idx="535">
                  <c:v>6049748.8461538395</c:v>
                </c:pt>
                <c:pt idx="536">
                  <c:v>5988745.4615384592</c:v>
                </c:pt>
                <c:pt idx="537">
                  <c:v>5949215.4615384592</c:v>
                </c:pt>
                <c:pt idx="538">
                  <c:v>5938453.2307692431</c:v>
                </c:pt>
                <c:pt idx="539">
                  <c:v>6011274.7692307597</c:v>
                </c:pt>
                <c:pt idx="540">
                  <c:v>5938358.0769230844</c:v>
                </c:pt>
                <c:pt idx="541">
                  <c:v>5779881.4615384592</c:v>
                </c:pt>
                <c:pt idx="542">
                  <c:v>5711857.307692308</c:v>
                </c:pt>
                <c:pt idx="543">
                  <c:v>5646141.692307692</c:v>
                </c:pt>
                <c:pt idx="544">
                  <c:v>5631332.6153846085</c:v>
                </c:pt>
                <c:pt idx="545">
                  <c:v>5652861.1538461307</c:v>
                </c:pt>
                <c:pt idx="546">
                  <c:v>5732852</c:v>
                </c:pt>
                <c:pt idx="547">
                  <c:v>5699586.307692308</c:v>
                </c:pt>
                <c:pt idx="548">
                  <c:v>5561372.692307692</c:v>
                </c:pt>
                <c:pt idx="549">
                  <c:v>5545197.1538461307</c:v>
                </c:pt>
                <c:pt idx="550">
                  <c:v>5545644</c:v>
                </c:pt>
                <c:pt idx="551">
                  <c:v>5539476.4615384592</c:v>
                </c:pt>
                <c:pt idx="552">
                  <c:v>5528165.1538461307</c:v>
                </c:pt>
                <c:pt idx="553">
                  <c:v>5582242</c:v>
                </c:pt>
                <c:pt idx="554">
                  <c:v>5568881.6153846085</c:v>
                </c:pt>
                <c:pt idx="555">
                  <c:v>5470520.1538461307</c:v>
                </c:pt>
                <c:pt idx="556">
                  <c:v>5457563.0769230844</c:v>
                </c:pt>
                <c:pt idx="557">
                  <c:v>5435554.4615384592</c:v>
                </c:pt>
                <c:pt idx="558">
                  <c:v>5492452.4615384592</c:v>
                </c:pt>
                <c:pt idx="559">
                  <c:v>5557139.7692307597</c:v>
                </c:pt>
                <c:pt idx="560">
                  <c:v>5701553.92307691</c:v>
                </c:pt>
                <c:pt idx="561">
                  <c:v>5771758.8461538395</c:v>
                </c:pt>
                <c:pt idx="562">
                  <c:v>5713962.6153846085</c:v>
                </c:pt>
                <c:pt idx="563">
                  <c:v>5816489.2307692431</c:v>
                </c:pt>
                <c:pt idx="564">
                  <c:v>5863120.3846153785</c:v>
                </c:pt>
                <c:pt idx="565">
                  <c:v>5900477.92307691</c:v>
                </c:pt>
                <c:pt idx="566">
                  <c:v>5953823</c:v>
                </c:pt>
                <c:pt idx="567">
                  <c:v>6079872.0769230844</c:v>
                </c:pt>
                <c:pt idx="568">
                  <c:v>6089023.5384615613</c:v>
                </c:pt>
                <c:pt idx="569">
                  <c:v>6036283.0769230844</c:v>
                </c:pt>
                <c:pt idx="570">
                  <c:v>6050813.2307692431</c:v>
                </c:pt>
                <c:pt idx="571">
                  <c:v>5967907.307692308</c:v>
                </c:pt>
                <c:pt idx="572">
                  <c:v>5904174.7692307597</c:v>
                </c:pt>
                <c:pt idx="573">
                  <c:v>5881831.0769230844</c:v>
                </c:pt>
                <c:pt idx="574">
                  <c:v>5911745.92307691</c:v>
                </c:pt>
                <c:pt idx="575">
                  <c:v>5870945.3846153785</c:v>
                </c:pt>
                <c:pt idx="576">
                  <c:v>5667509.307692308</c:v>
                </c:pt>
                <c:pt idx="577">
                  <c:v>5653242.692307692</c:v>
                </c:pt>
                <c:pt idx="578">
                  <c:v>5642613.92307691</c:v>
                </c:pt>
                <c:pt idx="579">
                  <c:v>5589536.3846153785</c:v>
                </c:pt>
                <c:pt idx="580">
                  <c:v>5446062.1538461307</c:v>
                </c:pt>
                <c:pt idx="581">
                  <c:v>5414870.1538461307</c:v>
                </c:pt>
                <c:pt idx="582">
                  <c:v>5358445.2307692431</c:v>
                </c:pt>
                <c:pt idx="583">
                  <c:v>5291633.92307691</c:v>
                </c:pt>
                <c:pt idx="584">
                  <c:v>5322610.8461538395</c:v>
                </c:pt>
                <c:pt idx="585">
                  <c:v>5352263.692307692</c:v>
                </c:pt>
                <c:pt idx="586">
                  <c:v>5392008.0769230844</c:v>
                </c:pt>
                <c:pt idx="587">
                  <c:v>5428345.3846153785</c:v>
                </c:pt>
                <c:pt idx="588">
                  <c:v>5526393.2307692431</c:v>
                </c:pt>
                <c:pt idx="589">
                  <c:v>5557887.8461538395</c:v>
                </c:pt>
                <c:pt idx="590">
                  <c:v>5487500.6153846085</c:v>
                </c:pt>
                <c:pt idx="591">
                  <c:v>5542489</c:v>
                </c:pt>
                <c:pt idx="592">
                  <c:v>5636713.307692308</c:v>
                </c:pt>
                <c:pt idx="593">
                  <c:v>5836182.5384615613</c:v>
                </c:pt>
                <c:pt idx="594">
                  <c:v>6030038.692307692</c:v>
                </c:pt>
                <c:pt idx="595">
                  <c:v>6146553.1538461307</c:v>
                </c:pt>
                <c:pt idx="596">
                  <c:v>6112239.0769230844</c:v>
                </c:pt>
                <c:pt idx="597">
                  <c:v>6031509.6153846085</c:v>
                </c:pt>
                <c:pt idx="598">
                  <c:v>6131404.692307692</c:v>
                </c:pt>
                <c:pt idx="599">
                  <c:v>6255980.3846153785</c:v>
                </c:pt>
                <c:pt idx="600">
                  <c:v>6311673.3846153785</c:v>
                </c:pt>
                <c:pt idx="601">
                  <c:v>6408091.5384615613</c:v>
                </c:pt>
                <c:pt idx="602">
                  <c:v>6555927.0769230844</c:v>
                </c:pt>
                <c:pt idx="603">
                  <c:v>6577621.0769230844</c:v>
                </c:pt>
                <c:pt idx="604">
                  <c:v>6488456.92307691</c:v>
                </c:pt>
                <c:pt idx="605">
                  <c:v>6481339.2307692431</c:v>
                </c:pt>
                <c:pt idx="606">
                  <c:v>6475671</c:v>
                </c:pt>
                <c:pt idx="607">
                  <c:v>6357746.2307692431</c:v>
                </c:pt>
                <c:pt idx="608">
                  <c:v>6242715.3846153785</c:v>
                </c:pt>
                <c:pt idx="609">
                  <c:v>6274957.5384615613</c:v>
                </c:pt>
                <c:pt idx="610">
                  <c:v>6304912.0769230844</c:v>
                </c:pt>
                <c:pt idx="611">
                  <c:v>6097764</c:v>
                </c:pt>
                <c:pt idx="612">
                  <c:v>5887937.0769230844</c:v>
                </c:pt>
                <c:pt idx="613">
                  <c:v>5779165.6153846085</c:v>
                </c:pt>
                <c:pt idx="614">
                  <c:v>5655229.6153846085</c:v>
                </c:pt>
                <c:pt idx="615">
                  <c:v>5495030.6153846085</c:v>
                </c:pt>
                <c:pt idx="616">
                  <c:v>5495341.6153846085</c:v>
                </c:pt>
                <c:pt idx="617">
                  <c:v>5469031.7692307597</c:v>
                </c:pt>
                <c:pt idx="618">
                  <c:v>5379273.3846153785</c:v>
                </c:pt>
                <c:pt idx="619">
                  <c:v>5378493.8461538395</c:v>
                </c:pt>
                <c:pt idx="620">
                  <c:v>5485118.7692307597</c:v>
                </c:pt>
                <c:pt idx="621">
                  <c:v>5680131.307692308</c:v>
                </c:pt>
                <c:pt idx="622">
                  <c:v>5791642.8461538395</c:v>
                </c:pt>
                <c:pt idx="623">
                  <c:v>5850407.7692307597</c:v>
                </c:pt>
                <c:pt idx="624">
                  <c:v>5915286.8461538395</c:v>
                </c:pt>
                <c:pt idx="625">
                  <c:v>5921918.692307692</c:v>
                </c:pt>
                <c:pt idx="626">
                  <c:v>6049142.307692308</c:v>
                </c:pt>
                <c:pt idx="627">
                  <c:v>6196595.692307692</c:v>
                </c:pt>
                <c:pt idx="628">
                  <c:v>6348059.7692307597</c:v>
                </c:pt>
                <c:pt idx="629">
                  <c:v>6423283.0769230844</c:v>
                </c:pt>
                <c:pt idx="630">
                  <c:v>6497108.692307692</c:v>
                </c:pt>
                <c:pt idx="631">
                  <c:v>6516464</c:v>
                </c:pt>
                <c:pt idx="632">
                  <c:v>6420358.3846153785</c:v>
                </c:pt>
                <c:pt idx="633">
                  <c:v>6370457.3846153785</c:v>
                </c:pt>
                <c:pt idx="634">
                  <c:v>6338254.6153846085</c:v>
                </c:pt>
                <c:pt idx="635">
                  <c:v>6288522.692307692</c:v>
                </c:pt>
                <c:pt idx="636">
                  <c:v>6272056.8461538395</c:v>
                </c:pt>
                <c:pt idx="637">
                  <c:v>6293514.692307692</c:v>
                </c:pt>
                <c:pt idx="638">
                  <c:v>6255163</c:v>
                </c:pt>
                <c:pt idx="639">
                  <c:v>6100709.692307692</c:v>
                </c:pt>
                <c:pt idx="640">
                  <c:v>6042722.2307692431</c:v>
                </c:pt>
                <c:pt idx="641">
                  <c:v>6087811.8461538395</c:v>
                </c:pt>
                <c:pt idx="642">
                  <c:v>6131850.5384615613</c:v>
                </c:pt>
                <c:pt idx="643">
                  <c:v>6156264.307692308</c:v>
                </c:pt>
                <c:pt idx="644">
                  <c:v>6207065.8461538395</c:v>
                </c:pt>
                <c:pt idx="645">
                  <c:v>6166569.1538461307</c:v>
                </c:pt>
                <c:pt idx="646">
                  <c:v>6054537.7692307597</c:v>
                </c:pt>
                <c:pt idx="647">
                  <c:v>6054153.7692307597</c:v>
                </c:pt>
                <c:pt idx="648">
                  <c:v>6067768</c:v>
                </c:pt>
                <c:pt idx="649">
                  <c:v>6074066.0769230844</c:v>
                </c:pt>
                <c:pt idx="650">
                  <c:v>6070992.0769230844</c:v>
                </c:pt>
                <c:pt idx="651">
                  <c:v>6078478</c:v>
                </c:pt>
                <c:pt idx="652">
                  <c:v>6070202.7692307597</c:v>
                </c:pt>
                <c:pt idx="653">
                  <c:v>6073129.6153846085</c:v>
                </c:pt>
                <c:pt idx="654">
                  <c:v>6178047.692307692</c:v>
                </c:pt>
                <c:pt idx="655">
                  <c:v>6236733.5384615613</c:v>
                </c:pt>
                <c:pt idx="656">
                  <c:v>6223832.2307692431</c:v>
                </c:pt>
                <c:pt idx="657">
                  <c:v>6244255</c:v>
                </c:pt>
                <c:pt idx="658">
                  <c:v>6288975.8461538395</c:v>
                </c:pt>
                <c:pt idx="659">
                  <c:v>6312673.5384615613</c:v>
                </c:pt>
                <c:pt idx="660">
                  <c:v>6284486.7692307597</c:v>
                </c:pt>
                <c:pt idx="661">
                  <c:v>6302263</c:v>
                </c:pt>
                <c:pt idx="662">
                  <c:v>6374902.5384615613</c:v>
                </c:pt>
                <c:pt idx="663">
                  <c:v>6427259.692307692</c:v>
                </c:pt>
                <c:pt idx="664">
                  <c:v>6503606.692307692</c:v>
                </c:pt>
                <c:pt idx="665">
                  <c:v>6542895.0769230844</c:v>
                </c:pt>
                <c:pt idx="666">
                  <c:v>6444185.6153846085</c:v>
                </c:pt>
                <c:pt idx="667">
                  <c:v>6267431.692307692</c:v>
                </c:pt>
                <c:pt idx="668">
                  <c:v>6152318.5384615613</c:v>
                </c:pt>
                <c:pt idx="669">
                  <c:v>6162486</c:v>
                </c:pt>
                <c:pt idx="670">
                  <c:v>6185277.8461538395</c:v>
                </c:pt>
                <c:pt idx="671">
                  <c:v>6289091.3846153785</c:v>
                </c:pt>
                <c:pt idx="672">
                  <c:v>6336857.0769230844</c:v>
                </c:pt>
                <c:pt idx="673">
                  <c:v>6332489.5384615613</c:v>
                </c:pt>
                <c:pt idx="674">
                  <c:v>6362508.692307692</c:v>
                </c:pt>
                <c:pt idx="675">
                  <c:v>6303839.307692308</c:v>
                </c:pt>
                <c:pt idx="676">
                  <c:v>6267436.0769230844</c:v>
                </c:pt>
                <c:pt idx="677">
                  <c:v>6270050.8461538395</c:v>
                </c:pt>
                <c:pt idx="678">
                  <c:v>6265595.307692308</c:v>
                </c:pt>
                <c:pt idx="679">
                  <c:v>6251519.5384615613</c:v>
                </c:pt>
                <c:pt idx="680">
                  <c:v>6163742.4615384592</c:v>
                </c:pt>
                <c:pt idx="681">
                  <c:v>6177572.692307692</c:v>
                </c:pt>
                <c:pt idx="682">
                  <c:v>6200379.5384615613</c:v>
                </c:pt>
                <c:pt idx="683">
                  <c:v>6170366.92307691</c:v>
                </c:pt>
                <c:pt idx="684">
                  <c:v>6122811</c:v>
                </c:pt>
                <c:pt idx="685">
                  <c:v>6145996.7692307597</c:v>
                </c:pt>
                <c:pt idx="686">
                  <c:v>6044210.5384615613</c:v>
                </c:pt>
                <c:pt idx="687">
                  <c:v>5892966.8461538395</c:v>
                </c:pt>
                <c:pt idx="688">
                  <c:v>5851785.3846153785</c:v>
                </c:pt>
                <c:pt idx="689">
                  <c:v>5828376.1538461307</c:v>
                </c:pt>
                <c:pt idx="690">
                  <c:v>5806991.692307692</c:v>
                </c:pt>
                <c:pt idx="691">
                  <c:v>5847033.92307691</c:v>
                </c:pt>
                <c:pt idx="692">
                  <c:v>5893313.3846153785</c:v>
                </c:pt>
                <c:pt idx="693">
                  <c:v>5855486.1538461307</c:v>
                </c:pt>
                <c:pt idx="694">
                  <c:v>5727950.4615384592</c:v>
                </c:pt>
                <c:pt idx="695">
                  <c:v>5791239</c:v>
                </c:pt>
                <c:pt idx="696">
                  <c:v>5861049.3846153785</c:v>
                </c:pt>
                <c:pt idx="697">
                  <c:v>5954445</c:v>
                </c:pt>
                <c:pt idx="698">
                  <c:v>6090086.5384615613</c:v>
                </c:pt>
                <c:pt idx="699">
                  <c:v>6311801.2307692431</c:v>
                </c:pt>
                <c:pt idx="700">
                  <c:v>6453470.692307692</c:v>
                </c:pt>
                <c:pt idx="701">
                  <c:v>6476713</c:v>
                </c:pt>
                <c:pt idx="702">
                  <c:v>6552015.6153846085</c:v>
                </c:pt>
                <c:pt idx="703">
                  <c:v>6656590</c:v>
                </c:pt>
                <c:pt idx="704">
                  <c:v>6575824.3846153785</c:v>
                </c:pt>
                <c:pt idx="705">
                  <c:v>6721421.0769230844</c:v>
                </c:pt>
                <c:pt idx="706">
                  <c:v>6851745.6153846085</c:v>
                </c:pt>
                <c:pt idx="707">
                  <c:v>6871347.1538461307</c:v>
                </c:pt>
                <c:pt idx="708">
                  <c:v>6747492</c:v>
                </c:pt>
                <c:pt idx="709">
                  <c:v>6721631.307692308</c:v>
                </c:pt>
                <c:pt idx="710">
                  <c:v>6654763.0769230844</c:v>
                </c:pt>
                <c:pt idx="711">
                  <c:v>6543847.1538461307</c:v>
                </c:pt>
                <c:pt idx="712">
                  <c:v>6468733.1538461307</c:v>
                </c:pt>
                <c:pt idx="713">
                  <c:v>6506203.692307692</c:v>
                </c:pt>
                <c:pt idx="714">
                  <c:v>6431146.0769230844</c:v>
                </c:pt>
                <c:pt idx="715">
                  <c:v>6360954.5384615613</c:v>
                </c:pt>
                <c:pt idx="716">
                  <c:v>6369717.7692307597</c:v>
                </c:pt>
                <c:pt idx="717">
                  <c:v>6522798.5384615613</c:v>
                </c:pt>
                <c:pt idx="718">
                  <c:v>6410372.4615384592</c:v>
                </c:pt>
                <c:pt idx="719">
                  <c:v>6409386</c:v>
                </c:pt>
                <c:pt idx="720">
                  <c:v>6554576.2307692431</c:v>
                </c:pt>
                <c:pt idx="721">
                  <c:v>6556954.307692308</c:v>
                </c:pt>
                <c:pt idx="722">
                  <c:v>6473868.1538461307</c:v>
                </c:pt>
                <c:pt idx="723">
                  <c:v>6505833</c:v>
                </c:pt>
                <c:pt idx="724">
                  <c:v>6550861.692307692</c:v>
                </c:pt>
                <c:pt idx="725">
                  <c:v>6525324.3846153785</c:v>
                </c:pt>
                <c:pt idx="726">
                  <c:v>6450886.307692308</c:v>
                </c:pt>
                <c:pt idx="727">
                  <c:v>6558955.5384615613</c:v>
                </c:pt>
                <c:pt idx="728">
                  <c:v>6580793.307692308</c:v>
                </c:pt>
                <c:pt idx="729">
                  <c:v>6568251.0769230844</c:v>
                </c:pt>
                <c:pt idx="730">
                  <c:v>6633926.3846153785</c:v>
                </c:pt>
                <c:pt idx="731">
                  <c:v>6722838.4615384592</c:v>
                </c:pt>
                <c:pt idx="732">
                  <c:v>6796807.4615384592</c:v>
                </c:pt>
                <c:pt idx="733">
                  <c:v>6811133.5384615613</c:v>
                </c:pt>
                <c:pt idx="734">
                  <c:v>6919046.307692308</c:v>
                </c:pt>
                <c:pt idx="735">
                  <c:v>6945342.3846153785</c:v>
                </c:pt>
                <c:pt idx="736">
                  <c:v>6883508.692307692</c:v>
                </c:pt>
                <c:pt idx="737">
                  <c:v>6908104.1538461307</c:v>
                </c:pt>
                <c:pt idx="738">
                  <c:v>7022498</c:v>
                </c:pt>
                <c:pt idx="739">
                  <c:v>7184756.1538461307</c:v>
                </c:pt>
                <c:pt idx="740">
                  <c:v>7280968</c:v>
                </c:pt>
                <c:pt idx="741">
                  <c:v>7429154.7692307597</c:v>
                </c:pt>
                <c:pt idx="742">
                  <c:v>7353695.5384615613</c:v>
                </c:pt>
                <c:pt idx="743">
                  <c:v>7186142.92307691</c:v>
                </c:pt>
                <c:pt idx="744">
                  <c:v>7176025.5384615613</c:v>
                </c:pt>
                <c:pt idx="745">
                  <c:v>7192293.4615384592</c:v>
                </c:pt>
                <c:pt idx="746">
                  <c:v>7300766</c:v>
                </c:pt>
                <c:pt idx="747">
                  <c:v>7334599.5384615613</c:v>
                </c:pt>
                <c:pt idx="748">
                  <c:v>7485187.7692307597</c:v>
                </c:pt>
                <c:pt idx="749">
                  <c:v>7519245.3846153785</c:v>
                </c:pt>
                <c:pt idx="750">
                  <c:v>7408411.692307692</c:v>
                </c:pt>
                <c:pt idx="751">
                  <c:v>7336060.8461538395</c:v>
                </c:pt>
                <c:pt idx="752">
                  <c:v>7229338.4615384592</c:v>
                </c:pt>
                <c:pt idx="753">
                  <c:v>7162041.2307692431</c:v>
                </c:pt>
                <c:pt idx="754">
                  <c:v>7069325.8461538395</c:v>
                </c:pt>
                <c:pt idx="755">
                  <c:v>7099411.5384615613</c:v>
                </c:pt>
                <c:pt idx="756">
                  <c:v>7145040.92307691</c:v>
                </c:pt>
                <c:pt idx="757">
                  <c:v>7053392.5384615613</c:v>
                </c:pt>
                <c:pt idx="758">
                  <c:v>6940966.8461538395</c:v>
                </c:pt>
                <c:pt idx="759">
                  <c:v>6900922.2307692431</c:v>
                </c:pt>
                <c:pt idx="760">
                  <c:v>6919524.692307692</c:v>
                </c:pt>
                <c:pt idx="761">
                  <c:v>6895687.5384615613</c:v>
                </c:pt>
                <c:pt idx="762">
                  <c:v>6938360.8461538395</c:v>
                </c:pt>
                <c:pt idx="763">
                  <c:v>6918148.2307692431</c:v>
                </c:pt>
                <c:pt idx="764">
                  <c:v>6818336.307692308</c:v>
                </c:pt>
                <c:pt idx="765">
                  <c:v>6878455.3846153785</c:v>
                </c:pt>
                <c:pt idx="766">
                  <c:v>7019187.307692308</c:v>
                </c:pt>
                <c:pt idx="767">
                  <c:v>7143701.692307692</c:v>
                </c:pt>
                <c:pt idx="768">
                  <c:v>7236074.0769230844</c:v>
                </c:pt>
                <c:pt idx="769">
                  <c:v>7314789.3846153785</c:v>
                </c:pt>
                <c:pt idx="770">
                  <c:v>7334186.1538461307</c:v>
                </c:pt>
                <c:pt idx="771">
                  <c:v>7393547.6153846085</c:v>
                </c:pt>
                <c:pt idx="772">
                  <c:v>7418636.7692307597</c:v>
                </c:pt>
                <c:pt idx="773">
                  <c:v>7483495.7692307597</c:v>
                </c:pt>
                <c:pt idx="774">
                  <c:v>7524904.6153846085</c:v>
                </c:pt>
                <c:pt idx="775">
                  <c:v>7618207.8461538395</c:v>
                </c:pt>
                <c:pt idx="776">
                  <c:v>7801691.4615384592</c:v>
                </c:pt>
                <c:pt idx="777">
                  <c:v>7859235.4615384592</c:v>
                </c:pt>
                <c:pt idx="778">
                  <c:v>7741514.307692308</c:v>
                </c:pt>
                <c:pt idx="779">
                  <c:v>7697841.692307692</c:v>
                </c:pt>
                <c:pt idx="780">
                  <c:v>7682381</c:v>
                </c:pt>
                <c:pt idx="781">
                  <c:v>7736471.1538461307</c:v>
                </c:pt>
                <c:pt idx="782">
                  <c:v>7857658.5384615613</c:v>
                </c:pt>
                <c:pt idx="783">
                  <c:v>8014445.1538461307</c:v>
                </c:pt>
                <c:pt idx="784">
                  <c:v>7923738.4615384592</c:v>
                </c:pt>
                <c:pt idx="785">
                  <c:v>7745977.8461538395</c:v>
                </c:pt>
                <c:pt idx="786">
                  <c:v>7609547.1538461307</c:v>
                </c:pt>
                <c:pt idx="787">
                  <c:v>7550580.2307692431</c:v>
                </c:pt>
                <c:pt idx="788">
                  <c:v>7479849</c:v>
                </c:pt>
                <c:pt idx="789">
                  <c:v>7427273.8461538395</c:v>
                </c:pt>
                <c:pt idx="790">
                  <c:v>7452044.92307691</c:v>
                </c:pt>
                <c:pt idx="791">
                  <c:v>7404133.3846153785</c:v>
                </c:pt>
                <c:pt idx="792">
                  <c:v>7187335.2307692431</c:v>
                </c:pt>
                <c:pt idx="793">
                  <c:v>7055258.0769230844</c:v>
                </c:pt>
                <c:pt idx="794">
                  <c:v>6938378.0769230844</c:v>
                </c:pt>
                <c:pt idx="795">
                  <c:v>6773193.1538461307</c:v>
                </c:pt>
                <c:pt idx="796">
                  <c:v>6605415.92307691</c:v>
                </c:pt>
                <c:pt idx="797">
                  <c:v>6550071.1538461307</c:v>
                </c:pt>
                <c:pt idx="798">
                  <c:v>6456576.7692307597</c:v>
                </c:pt>
                <c:pt idx="799">
                  <c:v>6297255.692307692</c:v>
                </c:pt>
                <c:pt idx="800">
                  <c:v>6206509.1538461307</c:v>
                </c:pt>
                <c:pt idx="801">
                  <c:v>6185637</c:v>
                </c:pt>
                <c:pt idx="802">
                  <c:v>6171445.1538461307</c:v>
                </c:pt>
                <c:pt idx="803">
                  <c:v>6187503.4615384592</c:v>
                </c:pt>
                <c:pt idx="804">
                  <c:v>6301989.307692308</c:v>
                </c:pt>
                <c:pt idx="805">
                  <c:v>6319684.2307692431</c:v>
                </c:pt>
                <c:pt idx="806">
                  <c:v>6262007.0769230844</c:v>
                </c:pt>
                <c:pt idx="807">
                  <c:v>6309957.4615384592</c:v>
                </c:pt>
                <c:pt idx="808">
                  <c:v>6466890</c:v>
                </c:pt>
                <c:pt idx="809">
                  <c:v>6771409.1538461307</c:v>
                </c:pt>
                <c:pt idx="810">
                  <c:v>6966625.692307692</c:v>
                </c:pt>
                <c:pt idx="811">
                  <c:v>7134453.0769230844</c:v>
                </c:pt>
                <c:pt idx="812">
                  <c:v>7169880.6153846085</c:v>
                </c:pt>
                <c:pt idx="813">
                  <c:v>7096456.8461538395</c:v>
                </c:pt>
                <c:pt idx="814">
                  <c:v>7147360.0769230844</c:v>
                </c:pt>
                <c:pt idx="815">
                  <c:v>7230658.692307692</c:v>
                </c:pt>
                <c:pt idx="816">
                  <c:v>7316227.2307692431</c:v>
                </c:pt>
                <c:pt idx="817">
                  <c:v>7365380.5384615613</c:v>
                </c:pt>
                <c:pt idx="818">
                  <c:v>7519047.8461538395</c:v>
                </c:pt>
                <c:pt idx="819">
                  <c:v>7548411.0769230844</c:v>
                </c:pt>
                <c:pt idx="820">
                  <c:v>7472365</c:v>
                </c:pt>
                <c:pt idx="821">
                  <c:v>7563032.1538461307</c:v>
                </c:pt>
                <c:pt idx="822">
                  <c:v>7696494.1538461307</c:v>
                </c:pt>
                <c:pt idx="823">
                  <c:v>7768938.307692308</c:v>
                </c:pt>
                <c:pt idx="824">
                  <c:v>7884725.307692308</c:v>
                </c:pt>
                <c:pt idx="825">
                  <c:v>8078732.0769230844</c:v>
                </c:pt>
                <c:pt idx="826">
                  <c:v>8144057.8461538395</c:v>
                </c:pt>
                <c:pt idx="827">
                  <c:v>8033720.92307691</c:v>
                </c:pt>
                <c:pt idx="828">
                  <c:v>8006846.6153846085</c:v>
                </c:pt>
                <c:pt idx="829">
                  <c:v>8007786.692307692</c:v>
                </c:pt>
                <c:pt idx="830">
                  <c:v>8040452.3846153785</c:v>
                </c:pt>
                <c:pt idx="831">
                  <c:v>8051806.7692307597</c:v>
                </c:pt>
                <c:pt idx="832">
                  <c:v>8139621.692307692</c:v>
                </c:pt>
                <c:pt idx="833">
                  <c:v>8126775</c:v>
                </c:pt>
                <c:pt idx="834">
                  <c:v>7912103.692307692</c:v>
                </c:pt>
                <c:pt idx="835">
                  <c:v>7673301.7692307597</c:v>
                </c:pt>
                <c:pt idx="836">
                  <c:v>7697136.692307692</c:v>
                </c:pt>
                <c:pt idx="837">
                  <c:v>7670321.692307692</c:v>
                </c:pt>
                <c:pt idx="838">
                  <c:v>7647514.3846153785</c:v>
                </c:pt>
                <c:pt idx="839">
                  <c:v>7697143.2307692431</c:v>
                </c:pt>
                <c:pt idx="840">
                  <c:v>7653205.692307692</c:v>
                </c:pt>
                <c:pt idx="841">
                  <c:v>7553681.6153846085</c:v>
                </c:pt>
                <c:pt idx="842">
                  <c:v>7570584.692307692</c:v>
                </c:pt>
                <c:pt idx="843">
                  <c:v>7552204.92307691</c:v>
                </c:pt>
                <c:pt idx="844">
                  <c:v>7658647.307692308</c:v>
                </c:pt>
                <c:pt idx="845">
                  <c:v>7785623.692307692</c:v>
                </c:pt>
                <c:pt idx="846">
                  <c:v>7917401.2307692431</c:v>
                </c:pt>
                <c:pt idx="847">
                  <c:v>7864568</c:v>
                </c:pt>
                <c:pt idx="848">
                  <c:v>7653517.6153846085</c:v>
                </c:pt>
                <c:pt idx="849">
                  <c:v>7538525.692307692</c:v>
                </c:pt>
                <c:pt idx="850">
                  <c:v>7467508.6153846085</c:v>
                </c:pt>
                <c:pt idx="851">
                  <c:v>7481663.4615384592</c:v>
                </c:pt>
                <c:pt idx="852">
                  <c:v>7573085.3846153785</c:v>
                </c:pt>
                <c:pt idx="853">
                  <c:v>7729114.692307692</c:v>
                </c:pt>
                <c:pt idx="854">
                  <c:v>7719264.692307692</c:v>
                </c:pt>
                <c:pt idx="855">
                  <c:v>7566640.692307692</c:v>
                </c:pt>
                <c:pt idx="856">
                  <c:v>7565434.1538461307</c:v>
                </c:pt>
                <c:pt idx="857">
                  <c:v>7481397.8461538395</c:v>
                </c:pt>
                <c:pt idx="858">
                  <c:v>7451926</c:v>
                </c:pt>
                <c:pt idx="859">
                  <c:v>7509816</c:v>
                </c:pt>
                <c:pt idx="860">
                  <c:v>7769912.8461538395</c:v>
                </c:pt>
                <c:pt idx="861">
                  <c:v>7924367.4615384592</c:v>
                </c:pt>
                <c:pt idx="862">
                  <c:v>7968277.3846153785</c:v>
                </c:pt>
                <c:pt idx="863">
                  <c:v>8051889.2307692431</c:v>
                </c:pt>
              </c:numCache>
            </c:numRef>
          </c:val>
        </c:ser>
        <c:axId val="68302336"/>
        <c:axId val="68304256"/>
      </c:barChart>
      <c:catAx>
        <c:axId val="683023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100">
                    <a:solidFill>
                      <a:srgbClr val="FFFF00"/>
                    </a:solidFill>
                  </a:defRPr>
                </a:pPr>
                <a:r>
                  <a:rPr lang="en-US" sz="1100" dirty="0" smtClean="0">
                    <a:solidFill>
                      <a:srgbClr val="FFFF00"/>
                    </a:solidFill>
                  </a:rPr>
                  <a:t>2007</a:t>
                </a:r>
                <a:r>
                  <a:rPr lang="en-US" sz="1100" baseline="0" dirty="0" smtClean="0">
                    <a:solidFill>
                      <a:srgbClr val="FFFF00"/>
                    </a:solidFill>
                  </a:rPr>
                  <a:t>                    2008                  2009</a:t>
                </a:r>
                <a:endParaRPr lang="en-US" sz="1100" dirty="0">
                  <a:solidFill>
                    <a:srgbClr val="FFFF00"/>
                  </a:solidFill>
                </a:endParaRPr>
              </a:p>
            </c:rich>
          </c:tx>
          <c:layout/>
        </c:title>
        <c:tickLblPos val="none"/>
        <c:crossAx val="68304256"/>
        <c:crosses val="autoZero"/>
        <c:auto val="1"/>
        <c:lblAlgn val="ctr"/>
        <c:lblOffset val="100"/>
      </c:catAx>
      <c:valAx>
        <c:axId val="68304256"/>
        <c:scaling>
          <c:orientation val="minMax"/>
        </c:scaling>
        <c:axPos val="l"/>
        <c:majorGridlines/>
        <c:numFmt formatCode="#,##0;\-#,##0" sourceLinked="0"/>
        <c:tickLblPos val="nextTo"/>
        <c:txPr>
          <a:bodyPr/>
          <a:lstStyle/>
          <a:p>
            <a:pPr>
              <a:defRPr>
                <a:solidFill>
                  <a:srgbClr val="FFFF00"/>
                </a:solidFill>
              </a:defRPr>
            </a:pPr>
            <a:endParaRPr lang="en-US"/>
          </a:p>
        </c:txPr>
        <c:crossAx val="6830233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rPr lang="en-US" dirty="0" smtClean="0">
                <a:solidFill>
                  <a:srgbClr val="FFFF00"/>
                </a:solidFill>
              </a:rPr>
              <a:t>Summary of Feature Voting</a:t>
            </a:r>
            <a:endParaRPr lang="en-US" dirty="0">
              <a:solidFill>
                <a:srgbClr val="FFFF00"/>
              </a:solidFill>
            </a:endParaRP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  <c:showPercent val="1"/>
            <c:showLeaderLines val="1"/>
          </c:dLbls>
          <c:cat>
            <c:strRef>
              <c:f>Sheet1!$A$2:$A$3</c:f>
              <c:strCache>
                <c:ptCount val="2"/>
                <c:pt idx="0">
                  <c:v>Good</c:v>
                </c:pt>
                <c:pt idx="1">
                  <c:v>Bad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23989</c:v>
                </c:pt>
                <c:pt idx="1">
                  <c:v>10072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808012968967256"/>
          <c:y val="0.19369119729368267"/>
          <c:w val="0.20618704501559945"/>
          <c:h val="0.25419752120440081"/>
        </c:manualLayout>
      </c:layout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en-US"/>
        </a:p>
      </c:txPr>
    </c:legend>
    <c:plotVisOnly val="1"/>
  </c:chart>
  <c:spPr>
    <a:ln>
      <a:solidFill>
        <a:schemeClr val="accent6">
          <a:lumMod val="75000"/>
        </a:schemeClr>
      </a:solidFill>
    </a:ln>
  </c:spPr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>
                <a:solidFill>
                  <a:schemeClr val="accent6"/>
                </a:solidFill>
              </a:rPr>
              <a:t>IEM Daily Computed versus NCDC Interpolated</a:t>
            </a:r>
            <a:r>
              <a:rPr lang="en-US" baseline="0" dirty="0" smtClean="0">
                <a:solidFill>
                  <a:schemeClr val="accent6"/>
                </a:solidFill>
              </a:rPr>
              <a:t> 1971-2000 Ames</a:t>
            </a:r>
            <a:endParaRPr lang="en-US" dirty="0">
              <a:solidFill>
                <a:schemeClr val="accent6"/>
              </a:solidFill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9.2532079323418004E-2"/>
          <c:y val="0.16894415619394182"/>
          <c:w val="0.87903421794498038"/>
          <c:h val="0.71578888294049381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NCDC High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Sheet1!$A$2:$A$366</c:f>
              <c:numCache>
                <c:formatCode>yyyy\-mm\-d</c:formatCode>
                <c:ptCount val="365"/>
                <c:pt idx="0">
                  <c:v>36526</c:v>
                </c:pt>
                <c:pt idx="1">
                  <c:v>36527</c:v>
                </c:pt>
                <c:pt idx="2">
                  <c:v>36528</c:v>
                </c:pt>
                <c:pt idx="3">
                  <c:v>36529</c:v>
                </c:pt>
                <c:pt idx="4">
                  <c:v>36530</c:v>
                </c:pt>
                <c:pt idx="5">
                  <c:v>36531</c:v>
                </c:pt>
                <c:pt idx="6">
                  <c:v>36532</c:v>
                </c:pt>
                <c:pt idx="7">
                  <c:v>36533</c:v>
                </c:pt>
                <c:pt idx="8">
                  <c:v>36534</c:v>
                </c:pt>
                <c:pt idx="9">
                  <c:v>36535</c:v>
                </c:pt>
                <c:pt idx="10">
                  <c:v>36536</c:v>
                </c:pt>
                <c:pt idx="11">
                  <c:v>36537</c:v>
                </c:pt>
                <c:pt idx="12">
                  <c:v>36538</c:v>
                </c:pt>
                <c:pt idx="13">
                  <c:v>36539</c:v>
                </c:pt>
                <c:pt idx="14">
                  <c:v>36540</c:v>
                </c:pt>
                <c:pt idx="15">
                  <c:v>36541</c:v>
                </c:pt>
                <c:pt idx="16">
                  <c:v>36542</c:v>
                </c:pt>
                <c:pt idx="17">
                  <c:v>36543</c:v>
                </c:pt>
                <c:pt idx="18">
                  <c:v>36544</c:v>
                </c:pt>
                <c:pt idx="19">
                  <c:v>36545</c:v>
                </c:pt>
                <c:pt idx="20">
                  <c:v>36546</c:v>
                </c:pt>
                <c:pt idx="21">
                  <c:v>36547</c:v>
                </c:pt>
                <c:pt idx="22">
                  <c:v>36548</c:v>
                </c:pt>
                <c:pt idx="23">
                  <c:v>36549</c:v>
                </c:pt>
                <c:pt idx="24">
                  <c:v>36550</c:v>
                </c:pt>
                <c:pt idx="25">
                  <c:v>36551</c:v>
                </c:pt>
                <c:pt idx="26">
                  <c:v>36552</c:v>
                </c:pt>
                <c:pt idx="27">
                  <c:v>36553</c:v>
                </c:pt>
                <c:pt idx="28">
                  <c:v>36554</c:v>
                </c:pt>
                <c:pt idx="29">
                  <c:v>36555</c:v>
                </c:pt>
                <c:pt idx="30">
                  <c:v>36556</c:v>
                </c:pt>
                <c:pt idx="31">
                  <c:v>36557</c:v>
                </c:pt>
                <c:pt idx="32">
                  <c:v>36558</c:v>
                </c:pt>
                <c:pt idx="33">
                  <c:v>36559</c:v>
                </c:pt>
                <c:pt idx="34">
                  <c:v>36560</c:v>
                </c:pt>
                <c:pt idx="35">
                  <c:v>36561</c:v>
                </c:pt>
                <c:pt idx="36">
                  <c:v>36562</c:v>
                </c:pt>
                <c:pt idx="37">
                  <c:v>36563</c:v>
                </c:pt>
                <c:pt idx="38">
                  <c:v>36564</c:v>
                </c:pt>
                <c:pt idx="39">
                  <c:v>36565</c:v>
                </c:pt>
                <c:pt idx="40">
                  <c:v>36566</c:v>
                </c:pt>
                <c:pt idx="41">
                  <c:v>36567</c:v>
                </c:pt>
                <c:pt idx="42">
                  <c:v>36568</c:v>
                </c:pt>
                <c:pt idx="43">
                  <c:v>36569</c:v>
                </c:pt>
                <c:pt idx="44">
                  <c:v>36570</c:v>
                </c:pt>
                <c:pt idx="45">
                  <c:v>36571</c:v>
                </c:pt>
                <c:pt idx="46">
                  <c:v>36572</c:v>
                </c:pt>
                <c:pt idx="47">
                  <c:v>36573</c:v>
                </c:pt>
                <c:pt idx="48">
                  <c:v>36574</c:v>
                </c:pt>
                <c:pt idx="49">
                  <c:v>36575</c:v>
                </c:pt>
                <c:pt idx="50">
                  <c:v>36576</c:v>
                </c:pt>
                <c:pt idx="51">
                  <c:v>36577</c:v>
                </c:pt>
                <c:pt idx="52">
                  <c:v>36578</c:v>
                </c:pt>
                <c:pt idx="53">
                  <c:v>36579</c:v>
                </c:pt>
                <c:pt idx="54">
                  <c:v>36580</c:v>
                </c:pt>
                <c:pt idx="55">
                  <c:v>36581</c:v>
                </c:pt>
                <c:pt idx="56">
                  <c:v>36582</c:v>
                </c:pt>
                <c:pt idx="57">
                  <c:v>36583</c:v>
                </c:pt>
                <c:pt idx="58">
                  <c:v>36584</c:v>
                </c:pt>
                <c:pt idx="59">
                  <c:v>36586</c:v>
                </c:pt>
                <c:pt idx="60">
                  <c:v>36587</c:v>
                </c:pt>
                <c:pt idx="61">
                  <c:v>36588</c:v>
                </c:pt>
                <c:pt idx="62">
                  <c:v>36589</c:v>
                </c:pt>
                <c:pt idx="63">
                  <c:v>36590</c:v>
                </c:pt>
                <c:pt idx="64">
                  <c:v>36591</c:v>
                </c:pt>
                <c:pt idx="65">
                  <c:v>36592</c:v>
                </c:pt>
                <c:pt idx="66">
                  <c:v>36593</c:v>
                </c:pt>
                <c:pt idx="67">
                  <c:v>36594</c:v>
                </c:pt>
                <c:pt idx="68">
                  <c:v>36595</c:v>
                </c:pt>
                <c:pt idx="69">
                  <c:v>36596</c:v>
                </c:pt>
                <c:pt idx="70">
                  <c:v>36597</c:v>
                </c:pt>
                <c:pt idx="71">
                  <c:v>36598</c:v>
                </c:pt>
                <c:pt idx="72">
                  <c:v>36599</c:v>
                </c:pt>
                <c:pt idx="73">
                  <c:v>36600</c:v>
                </c:pt>
                <c:pt idx="74">
                  <c:v>36601</c:v>
                </c:pt>
                <c:pt idx="75">
                  <c:v>36602</c:v>
                </c:pt>
                <c:pt idx="76">
                  <c:v>36603</c:v>
                </c:pt>
                <c:pt idx="77">
                  <c:v>36604</c:v>
                </c:pt>
                <c:pt idx="78">
                  <c:v>36605</c:v>
                </c:pt>
                <c:pt idx="79">
                  <c:v>36606</c:v>
                </c:pt>
                <c:pt idx="80">
                  <c:v>36607</c:v>
                </c:pt>
                <c:pt idx="81">
                  <c:v>36608</c:v>
                </c:pt>
                <c:pt idx="82">
                  <c:v>36609</c:v>
                </c:pt>
                <c:pt idx="83">
                  <c:v>36610</c:v>
                </c:pt>
                <c:pt idx="84">
                  <c:v>36611</c:v>
                </c:pt>
                <c:pt idx="85">
                  <c:v>36612</c:v>
                </c:pt>
                <c:pt idx="86">
                  <c:v>36613</c:v>
                </c:pt>
                <c:pt idx="87">
                  <c:v>36614</c:v>
                </c:pt>
                <c:pt idx="88">
                  <c:v>36615</c:v>
                </c:pt>
                <c:pt idx="89">
                  <c:v>36616</c:v>
                </c:pt>
                <c:pt idx="90">
                  <c:v>36617</c:v>
                </c:pt>
                <c:pt idx="91">
                  <c:v>36618</c:v>
                </c:pt>
                <c:pt idx="92">
                  <c:v>36619</c:v>
                </c:pt>
                <c:pt idx="93">
                  <c:v>36620</c:v>
                </c:pt>
                <c:pt idx="94">
                  <c:v>36621</c:v>
                </c:pt>
                <c:pt idx="95">
                  <c:v>36622</c:v>
                </c:pt>
                <c:pt idx="96">
                  <c:v>36623</c:v>
                </c:pt>
                <c:pt idx="97">
                  <c:v>36624</c:v>
                </c:pt>
                <c:pt idx="98">
                  <c:v>36625</c:v>
                </c:pt>
                <c:pt idx="99">
                  <c:v>36626</c:v>
                </c:pt>
                <c:pt idx="100">
                  <c:v>36627</c:v>
                </c:pt>
                <c:pt idx="101">
                  <c:v>36628</c:v>
                </c:pt>
                <c:pt idx="102">
                  <c:v>36629</c:v>
                </c:pt>
                <c:pt idx="103">
                  <c:v>36630</c:v>
                </c:pt>
                <c:pt idx="104">
                  <c:v>36631</c:v>
                </c:pt>
                <c:pt idx="105">
                  <c:v>36632</c:v>
                </c:pt>
                <c:pt idx="106">
                  <c:v>36633</c:v>
                </c:pt>
                <c:pt idx="107">
                  <c:v>36634</c:v>
                </c:pt>
                <c:pt idx="108">
                  <c:v>36635</c:v>
                </c:pt>
                <c:pt idx="109">
                  <c:v>36636</c:v>
                </c:pt>
                <c:pt idx="110">
                  <c:v>36637</c:v>
                </c:pt>
                <c:pt idx="111">
                  <c:v>36638</c:v>
                </c:pt>
                <c:pt idx="112">
                  <c:v>36639</c:v>
                </c:pt>
                <c:pt idx="113">
                  <c:v>36640</c:v>
                </c:pt>
                <c:pt idx="114">
                  <c:v>36641</c:v>
                </c:pt>
                <c:pt idx="115">
                  <c:v>36642</c:v>
                </c:pt>
                <c:pt idx="116">
                  <c:v>36643</c:v>
                </c:pt>
                <c:pt idx="117">
                  <c:v>36644</c:v>
                </c:pt>
                <c:pt idx="118">
                  <c:v>36645</c:v>
                </c:pt>
                <c:pt idx="119">
                  <c:v>36646</c:v>
                </c:pt>
                <c:pt idx="120">
                  <c:v>36647</c:v>
                </c:pt>
                <c:pt idx="121">
                  <c:v>36648</c:v>
                </c:pt>
                <c:pt idx="122">
                  <c:v>36649</c:v>
                </c:pt>
                <c:pt idx="123">
                  <c:v>36650</c:v>
                </c:pt>
                <c:pt idx="124">
                  <c:v>36651</c:v>
                </c:pt>
                <c:pt idx="125">
                  <c:v>36652</c:v>
                </c:pt>
                <c:pt idx="126">
                  <c:v>36653</c:v>
                </c:pt>
                <c:pt idx="127">
                  <c:v>36654</c:v>
                </c:pt>
                <c:pt idx="128">
                  <c:v>36655</c:v>
                </c:pt>
                <c:pt idx="129">
                  <c:v>36656</c:v>
                </c:pt>
                <c:pt idx="130">
                  <c:v>36657</c:v>
                </c:pt>
                <c:pt idx="131">
                  <c:v>36658</c:v>
                </c:pt>
                <c:pt idx="132">
                  <c:v>36659</c:v>
                </c:pt>
                <c:pt idx="133">
                  <c:v>36660</c:v>
                </c:pt>
                <c:pt idx="134">
                  <c:v>36661</c:v>
                </c:pt>
                <c:pt idx="135">
                  <c:v>36662</c:v>
                </c:pt>
                <c:pt idx="136">
                  <c:v>36663</c:v>
                </c:pt>
                <c:pt idx="137">
                  <c:v>36664</c:v>
                </c:pt>
                <c:pt idx="138">
                  <c:v>36665</c:v>
                </c:pt>
                <c:pt idx="139">
                  <c:v>36666</c:v>
                </c:pt>
                <c:pt idx="140">
                  <c:v>36667</c:v>
                </c:pt>
                <c:pt idx="141">
                  <c:v>36668</c:v>
                </c:pt>
                <c:pt idx="142">
                  <c:v>36669</c:v>
                </c:pt>
                <c:pt idx="143">
                  <c:v>36670</c:v>
                </c:pt>
                <c:pt idx="144">
                  <c:v>36671</c:v>
                </c:pt>
                <c:pt idx="145">
                  <c:v>36672</c:v>
                </c:pt>
                <c:pt idx="146">
                  <c:v>36673</c:v>
                </c:pt>
                <c:pt idx="147">
                  <c:v>36674</c:v>
                </c:pt>
                <c:pt idx="148">
                  <c:v>36675</c:v>
                </c:pt>
                <c:pt idx="149">
                  <c:v>36676</c:v>
                </c:pt>
                <c:pt idx="150">
                  <c:v>36677</c:v>
                </c:pt>
                <c:pt idx="151">
                  <c:v>36678</c:v>
                </c:pt>
                <c:pt idx="152">
                  <c:v>36679</c:v>
                </c:pt>
                <c:pt idx="153">
                  <c:v>36680</c:v>
                </c:pt>
                <c:pt idx="154">
                  <c:v>36681</c:v>
                </c:pt>
                <c:pt idx="155">
                  <c:v>36682</c:v>
                </c:pt>
                <c:pt idx="156">
                  <c:v>36683</c:v>
                </c:pt>
                <c:pt idx="157">
                  <c:v>36684</c:v>
                </c:pt>
                <c:pt idx="158">
                  <c:v>36685</c:v>
                </c:pt>
                <c:pt idx="159">
                  <c:v>36686</c:v>
                </c:pt>
                <c:pt idx="160">
                  <c:v>36687</c:v>
                </c:pt>
                <c:pt idx="161">
                  <c:v>36688</c:v>
                </c:pt>
                <c:pt idx="162">
                  <c:v>36689</c:v>
                </c:pt>
                <c:pt idx="163">
                  <c:v>36690</c:v>
                </c:pt>
                <c:pt idx="164">
                  <c:v>36691</c:v>
                </c:pt>
                <c:pt idx="165">
                  <c:v>36692</c:v>
                </c:pt>
                <c:pt idx="166">
                  <c:v>36693</c:v>
                </c:pt>
                <c:pt idx="167">
                  <c:v>36694</c:v>
                </c:pt>
                <c:pt idx="168">
                  <c:v>36695</c:v>
                </c:pt>
                <c:pt idx="169">
                  <c:v>36696</c:v>
                </c:pt>
                <c:pt idx="170">
                  <c:v>36697</c:v>
                </c:pt>
                <c:pt idx="171">
                  <c:v>36698</c:v>
                </c:pt>
                <c:pt idx="172">
                  <c:v>36699</c:v>
                </c:pt>
                <c:pt idx="173">
                  <c:v>36700</c:v>
                </c:pt>
                <c:pt idx="174">
                  <c:v>36701</c:v>
                </c:pt>
                <c:pt idx="175">
                  <c:v>36702</c:v>
                </c:pt>
                <c:pt idx="176">
                  <c:v>36703</c:v>
                </c:pt>
                <c:pt idx="177">
                  <c:v>36704</c:v>
                </c:pt>
                <c:pt idx="178">
                  <c:v>36705</c:v>
                </c:pt>
                <c:pt idx="179">
                  <c:v>36706</c:v>
                </c:pt>
                <c:pt idx="180">
                  <c:v>36707</c:v>
                </c:pt>
                <c:pt idx="181">
                  <c:v>36708</c:v>
                </c:pt>
                <c:pt idx="182">
                  <c:v>36709</c:v>
                </c:pt>
                <c:pt idx="183">
                  <c:v>36710</c:v>
                </c:pt>
                <c:pt idx="184">
                  <c:v>36711</c:v>
                </c:pt>
                <c:pt idx="185">
                  <c:v>36712</c:v>
                </c:pt>
                <c:pt idx="186">
                  <c:v>36713</c:v>
                </c:pt>
                <c:pt idx="187">
                  <c:v>36714</c:v>
                </c:pt>
                <c:pt idx="188">
                  <c:v>36715</c:v>
                </c:pt>
                <c:pt idx="189">
                  <c:v>36716</c:v>
                </c:pt>
                <c:pt idx="190">
                  <c:v>36717</c:v>
                </c:pt>
                <c:pt idx="191">
                  <c:v>36718</c:v>
                </c:pt>
                <c:pt idx="192">
                  <c:v>36719</c:v>
                </c:pt>
                <c:pt idx="193">
                  <c:v>36720</c:v>
                </c:pt>
                <c:pt idx="194">
                  <c:v>36721</c:v>
                </c:pt>
                <c:pt idx="195">
                  <c:v>36722</c:v>
                </c:pt>
                <c:pt idx="196">
                  <c:v>36723</c:v>
                </c:pt>
                <c:pt idx="197">
                  <c:v>36724</c:v>
                </c:pt>
                <c:pt idx="198">
                  <c:v>36725</c:v>
                </c:pt>
                <c:pt idx="199">
                  <c:v>36726</c:v>
                </c:pt>
                <c:pt idx="200">
                  <c:v>36727</c:v>
                </c:pt>
                <c:pt idx="201">
                  <c:v>36728</c:v>
                </c:pt>
                <c:pt idx="202">
                  <c:v>36729</c:v>
                </c:pt>
                <c:pt idx="203">
                  <c:v>36730</c:v>
                </c:pt>
                <c:pt idx="204">
                  <c:v>36731</c:v>
                </c:pt>
                <c:pt idx="205">
                  <c:v>36732</c:v>
                </c:pt>
                <c:pt idx="206">
                  <c:v>36733</c:v>
                </c:pt>
                <c:pt idx="207">
                  <c:v>36734</c:v>
                </c:pt>
                <c:pt idx="208">
                  <c:v>36735</c:v>
                </c:pt>
                <c:pt idx="209">
                  <c:v>36736</c:v>
                </c:pt>
                <c:pt idx="210">
                  <c:v>36737</c:v>
                </c:pt>
                <c:pt idx="211">
                  <c:v>36738</c:v>
                </c:pt>
                <c:pt idx="212">
                  <c:v>36739</c:v>
                </c:pt>
                <c:pt idx="213">
                  <c:v>36740</c:v>
                </c:pt>
                <c:pt idx="214">
                  <c:v>36741</c:v>
                </c:pt>
                <c:pt idx="215">
                  <c:v>36742</c:v>
                </c:pt>
                <c:pt idx="216">
                  <c:v>36743</c:v>
                </c:pt>
                <c:pt idx="217">
                  <c:v>36744</c:v>
                </c:pt>
                <c:pt idx="218">
                  <c:v>36745</c:v>
                </c:pt>
                <c:pt idx="219">
                  <c:v>36746</c:v>
                </c:pt>
                <c:pt idx="220">
                  <c:v>36747</c:v>
                </c:pt>
                <c:pt idx="221">
                  <c:v>36748</c:v>
                </c:pt>
                <c:pt idx="222">
                  <c:v>36749</c:v>
                </c:pt>
                <c:pt idx="223">
                  <c:v>36750</c:v>
                </c:pt>
                <c:pt idx="224">
                  <c:v>36751</c:v>
                </c:pt>
                <c:pt idx="225">
                  <c:v>36752</c:v>
                </c:pt>
                <c:pt idx="226">
                  <c:v>36753</c:v>
                </c:pt>
                <c:pt idx="227">
                  <c:v>36754</c:v>
                </c:pt>
                <c:pt idx="228">
                  <c:v>36755</c:v>
                </c:pt>
                <c:pt idx="229">
                  <c:v>36756</c:v>
                </c:pt>
                <c:pt idx="230">
                  <c:v>36757</c:v>
                </c:pt>
                <c:pt idx="231">
                  <c:v>36758</c:v>
                </c:pt>
                <c:pt idx="232">
                  <c:v>36759</c:v>
                </c:pt>
                <c:pt idx="233">
                  <c:v>36760</c:v>
                </c:pt>
                <c:pt idx="234">
                  <c:v>36761</c:v>
                </c:pt>
                <c:pt idx="235">
                  <c:v>36762</c:v>
                </c:pt>
                <c:pt idx="236">
                  <c:v>36763</c:v>
                </c:pt>
                <c:pt idx="237">
                  <c:v>36764</c:v>
                </c:pt>
                <c:pt idx="238">
                  <c:v>36765</c:v>
                </c:pt>
                <c:pt idx="239">
                  <c:v>36766</c:v>
                </c:pt>
                <c:pt idx="240">
                  <c:v>36767</c:v>
                </c:pt>
                <c:pt idx="241">
                  <c:v>36768</c:v>
                </c:pt>
                <c:pt idx="242">
                  <c:v>36769</c:v>
                </c:pt>
                <c:pt idx="243">
                  <c:v>36770</c:v>
                </c:pt>
                <c:pt idx="244">
                  <c:v>36771</c:v>
                </c:pt>
                <c:pt idx="245">
                  <c:v>36772</c:v>
                </c:pt>
                <c:pt idx="246">
                  <c:v>36773</c:v>
                </c:pt>
                <c:pt idx="247">
                  <c:v>36774</c:v>
                </c:pt>
                <c:pt idx="248">
                  <c:v>36775</c:v>
                </c:pt>
                <c:pt idx="249">
                  <c:v>36776</c:v>
                </c:pt>
                <c:pt idx="250">
                  <c:v>36777</c:v>
                </c:pt>
                <c:pt idx="251">
                  <c:v>36778</c:v>
                </c:pt>
                <c:pt idx="252">
                  <c:v>36779</c:v>
                </c:pt>
                <c:pt idx="253">
                  <c:v>36780</c:v>
                </c:pt>
                <c:pt idx="254">
                  <c:v>36781</c:v>
                </c:pt>
                <c:pt idx="255">
                  <c:v>36782</c:v>
                </c:pt>
                <c:pt idx="256">
                  <c:v>36783</c:v>
                </c:pt>
                <c:pt idx="257">
                  <c:v>36784</c:v>
                </c:pt>
                <c:pt idx="258">
                  <c:v>36785</c:v>
                </c:pt>
                <c:pt idx="259">
                  <c:v>36786</c:v>
                </c:pt>
                <c:pt idx="260">
                  <c:v>36787</c:v>
                </c:pt>
                <c:pt idx="261">
                  <c:v>36788</c:v>
                </c:pt>
                <c:pt idx="262">
                  <c:v>36789</c:v>
                </c:pt>
                <c:pt idx="263">
                  <c:v>36790</c:v>
                </c:pt>
                <c:pt idx="264">
                  <c:v>36791</c:v>
                </c:pt>
                <c:pt idx="265">
                  <c:v>36792</c:v>
                </c:pt>
                <c:pt idx="266">
                  <c:v>36793</c:v>
                </c:pt>
                <c:pt idx="267">
                  <c:v>36794</c:v>
                </c:pt>
                <c:pt idx="268">
                  <c:v>36795</c:v>
                </c:pt>
                <c:pt idx="269">
                  <c:v>36796</c:v>
                </c:pt>
                <c:pt idx="270">
                  <c:v>36797</c:v>
                </c:pt>
                <c:pt idx="271">
                  <c:v>36798</c:v>
                </c:pt>
                <c:pt idx="272">
                  <c:v>36799</c:v>
                </c:pt>
                <c:pt idx="273">
                  <c:v>36800</c:v>
                </c:pt>
                <c:pt idx="274">
                  <c:v>36801</c:v>
                </c:pt>
                <c:pt idx="275">
                  <c:v>36802</c:v>
                </c:pt>
                <c:pt idx="276">
                  <c:v>36803</c:v>
                </c:pt>
                <c:pt idx="277">
                  <c:v>36804</c:v>
                </c:pt>
                <c:pt idx="278">
                  <c:v>36805</c:v>
                </c:pt>
                <c:pt idx="279">
                  <c:v>36806</c:v>
                </c:pt>
                <c:pt idx="280">
                  <c:v>36807</c:v>
                </c:pt>
                <c:pt idx="281">
                  <c:v>36808</c:v>
                </c:pt>
                <c:pt idx="282">
                  <c:v>36809</c:v>
                </c:pt>
                <c:pt idx="283">
                  <c:v>36810</c:v>
                </c:pt>
                <c:pt idx="284">
                  <c:v>36811</c:v>
                </c:pt>
                <c:pt idx="285">
                  <c:v>36812</c:v>
                </c:pt>
                <c:pt idx="286">
                  <c:v>36813</c:v>
                </c:pt>
                <c:pt idx="287">
                  <c:v>36814</c:v>
                </c:pt>
                <c:pt idx="288">
                  <c:v>36815</c:v>
                </c:pt>
                <c:pt idx="289">
                  <c:v>36816</c:v>
                </c:pt>
                <c:pt idx="290">
                  <c:v>36817</c:v>
                </c:pt>
                <c:pt idx="291">
                  <c:v>36818</c:v>
                </c:pt>
                <c:pt idx="292">
                  <c:v>36819</c:v>
                </c:pt>
                <c:pt idx="293">
                  <c:v>36820</c:v>
                </c:pt>
                <c:pt idx="294">
                  <c:v>36821</c:v>
                </c:pt>
                <c:pt idx="295">
                  <c:v>36822</c:v>
                </c:pt>
                <c:pt idx="296">
                  <c:v>36823</c:v>
                </c:pt>
                <c:pt idx="297">
                  <c:v>36824</c:v>
                </c:pt>
                <c:pt idx="298">
                  <c:v>36825</c:v>
                </c:pt>
                <c:pt idx="299">
                  <c:v>36826</c:v>
                </c:pt>
                <c:pt idx="300">
                  <c:v>36827</c:v>
                </c:pt>
                <c:pt idx="301">
                  <c:v>36828</c:v>
                </c:pt>
                <c:pt idx="302">
                  <c:v>36829</c:v>
                </c:pt>
                <c:pt idx="303">
                  <c:v>36830</c:v>
                </c:pt>
                <c:pt idx="304">
                  <c:v>36831</c:v>
                </c:pt>
                <c:pt idx="305">
                  <c:v>36832</c:v>
                </c:pt>
                <c:pt idx="306">
                  <c:v>36833</c:v>
                </c:pt>
                <c:pt idx="307">
                  <c:v>36834</c:v>
                </c:pt>
                <c:pt idx="308">
                  <c:v>36835</c:v>
                </c:pt>
                <c:pt idx="309">
                  <c:v>36836</c:v>
                </c:pt>
                <c:pt idx="310">
                  <c:v>36837</c:v>
                </c:pt>
                <c:pt idx="311">
                  <c:v>36838</c:v>
                </c:pt>
                <c:pt idx="312">
                  <c:v>36839</c:v>
                </c:pt>
                <c:pt idx="313">
                  <c:v>36840</c:v>
                </c:pt>
                <c:pt idx="314">
                  <c:v>36841</c:v>
                </c:pt>
                <c:pt idx="315">
                  <c:v>36842</c:v>
                </c:pt>
                <c:pt idx="316">
                  <c:v>36843</c:v>
                </c:pt>
                <c:pt idx="317">
                  <c:v>36844</c:v>
                </c:pt>
                <c:pt idx="318">
                  <c:v>36845</c:v>
                </c:pt>
                <c:pt idx="319">
                  <c:v>36846</c:v>
                </c:pt>
                <c:pt idx="320">
                  <c:v>36847</c:v>
                </c:pt>
                <c:pt idx="321">
                  <c:v>36848</c:v>
                </c:pt>
                <c:pt idx="322">
                  <c:v>36849</c:v>
                </c:pt>
                <c:pt idx="323">
                  <c:v>36850</c:v>
                </c:pt>
                <c:pt idx="324">
                  <c:v>36851</c:v>
                </c:pt>
                <c:pt idx="325">
                  <c:v>36852</c:v>
                </c:pt>
                <c:pt idx="326">
                  <c:v>36853</c:v>
                </c:pt>
                <c:pt idx="327">
                  <c:v>36854</c:v>
                </c:pt>
                <c:pt idx="328">
                  <c:v>36855</c:v>
                </c:pt>
                <c:pt idx="329">
                  <c:v>36856</c:v>
                </c:pt>
                <c:pt idx="330">
                  <c:v>36857</c:v>
                </c:pt>
                <c:pt idx="331">
                  <c:v>36858</c:v>
                </c:pt>
                <c:pt idx="332">
                  <c:v>36859</c:v>
                </c:pt>
                <c:pt idx="333">
                  <c:v>36860</c:v>
                </c:pt>
                <c:pt idx="334">
                  <c:v>36861</c:v>
                </c:pt>
                <c:pt idx="335">
                  <c:v>36862</c:v>
                </c:pt>
                <c:pt idx="336">
                  <c:v>36863</c:v>
                </c:pt>
                <c:pt idx="337">
                  <c:v>36864</c:v>
                </c:pt>
                <c:pt idx="338">
                  <c:v>36865</c:v>
                </c:pt>
                <c:pt idx="339">
                  <c:v>36866</c:v>
                </c:pt>
                <c:pt idx="340">
                  <c:v>36867</c:v>
                </c:pt>
                <c:pt idx="341">
                  <c:v>36868</c:v>
                </c:pt>
                <c:pt idx="342">
                  <c:v>36869</c:v>
                </c:pt>
                <c:pt idx="343">
                  <c:v>36870</c:v>
                </c:pt>
                <c:pt idx="344">
                  <c:v>36871</c:v>
                </c:pt>
                <c:pt idx="345">
                  <c:v>36872</c:v>
                </c:pt>
                <c:pt idx="346">
                  <c:v>36873</c:v>
                </c:pt>
                <c:pt idx="347">
                  <c:v>36874</c:v>
                </c:pt>
                <c:pt idx="348">
                  <c:v>36875</c:v>
                </c:pt>
                <c:pt idx="349">
                  <c:v>36876</c:v>
                </c:pt>
                <c:pt idx="350">
                  <c:v>36877</c:v>
                </c:pt>
                <c:pt idx="351">
                  <c:v>36878</c:v>
                </c:pt>
                <c:pt idx="352">
                  <c:v>36879</c:v>
                </c:pt>
                <c:pt idx="353">
                  <c:v>36880</c:v>
                </c:pt>
                <c:pt idx="354">
                  <c:v>36881</c:v>
                </c:pt>
                <c:pt idx="355">
                  <c:v>36882</c:v>
                </c:pt>
                <c:pt idx="356">
                  <c:v>36883</c:v>
                </c:pt>
                <c:pt idx="357">
                  <c:v>36884</c:v>
                </c:pt>
                <c:pt idx="358">
                  <c:v>36885</c:v>
                </c:pt>
                <c:pt idx="359">
                  <c:v>36886</c:v>
                </c:pt>
                <c:pt idx="360">
                  <c:v>36887</c:v>
                </c:pt>
                <c:pt idx="361">
                  <c:v>36888</c:v>
                </c:pt>
                <c:pt idx="362">
                  <c:v>36889</c:v>
                </c:pt>
                <c:pt idx="363">
                  <c:v>36890</c:v>
                </c:pt>
                <c:pt idx="364">
                  <c:v>36891</c:v>
                </c:pt>
              </c:numCache>
            </c:numRef>
          </c:cat>
          <c:val>
            <c:numRef>
              <c:f>Sheet1!$B$2:$B$366</c:f>
              <c:numCache>
                <c:formatCode>General</c:formatCode>
                <c:ptCount val="365"/>
                <c:pt idx="0">
                  <c:v>27</c:v>
                </c:pt>
                <c:pt idx="1">
                  <c:v>27</c:v>
                </c:pt>
                <c:pt idx="2">
                  <c:v>27</c:v>
                </c:pt>
                <c:pt idx="3">
                  <c:v>27</c:v>
                </c:pt>
                <c:pt idx="4">
                  <c:v>27</c:v>
                </c:pt>
                <c:pt idx="5">
                  <c:v>27</c:v>
                </c:pt>
                <c:pt idx="6">
                  <c:v>27</c:v>
                </c:pt>
                <c:pt idx="7">
                  <c:v>27</c:v>
                </c:pt>
                <c:pt idx="8">
                  <c:v>27</c:v>
                </c:pt>
                <c:pt idx="9">
                  <c:v>27</c:v>
                </c:pt>
                <c:pt idx="10">
                  <c:v>27</c:v>
                </c:pt>
                <c:pt idx="11">
                  <c:v>27</c:v>
                </c:pt>
                <c:pt idx="12">
                  <c:v>27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27</c:v>
                </c:pt>
                <c:pt idx="19">
                  <c:v>27</c:v>
                </c:pt>
                <c:pt idx="20">
                  <c:v>27</c:v>
                </c:pt>
                <c:pt idx="21">
                  <c:v>27</c:v>
                </c:pt>
                <c:pt idx="22">
                  <c:v>28</c:v>
                </c:pt>
                <c:pt idx="23">
                  <c:v>28</c:v>
                </c:pt>
                <c:pt idx="24">
                  <c:v>28</c:v>
                </c:pt>
                <c:pt idx="25">
                  <c:v>28</c:v>
                </c:pt>
                <c:pt idx="26">
                  <c:v>28</c:v>
                </c:pt>
                <c:pt idx="27">
                  <c:v>28</c:v>
                </c:pt>
                <c:pt idx="28">
                  <c:v>29</c:v>
                </c:pt>
                <c:pt idx="29">
                  <c:v>29</c:v>
                </c:pt>
                <c:pt idx="30">
                  <c:v>29</c:v>
                </c:pt>
                <c:pt idx="31">
                  <c:v>29</c:v>
                </c:pt>
                <c:pt idx="32">
                  <c:v>30</c:v>
                </c:pt>
                <c:pt idx="33">
                  <c:v>30</c:v>
                </c:pt>
                <c:pt idx="34">
                  <c:v>30</c:v>
                </c:pt>
                <c:pt idx="35">
                  <c:v>30</c:v>
                </c:pt>
                <c:pt idx="36">
                  <c:v>31</c:v>
                </c:pt>
                <c:pt idx="37">
                  <c:v>31</c:v>
                </c:pt>
                <c:pt idx="38">
                  <c:v>31</c:v>
                </c:pt>
                <c:pt idx="39">
                  <c:v>31</c:v>
                </c:pt>
                <c:pt idx="40">
                  <c:v>32</c:v>
                </c:pt>
                <c:pt idx="41">
                  <c:v>32</c:v>
                </c:pt>
                <c:pt idx="42">
                  <c:v>32</c:v>
                </c:pt>
                <c:pt idx="43">
                  <c:v>33</c:v>
                </c:pt>
                <c:pt idx="44">
                  <c:v>33</c:v>
                </c:pt>
                <c:pt idx="45">
                  <c:v>34</c:v>
                </c:pt>
                <c:pt idx="46">
                  <c:v>34</c:v>
                </c:pt>
                <c:pt idx="47">
                  <c:v>34</c:v>
                </c:pt>
                <c:pt idx="48">
                  <c:v>35</c:v>
                </c:pt>
                <c:pt idx="49">
                  <c:v>35</c:v>
                </c:pt>
                <c:pt idx="50">
                  <c:v>35</c:v>
                </c:pt>
                <c:pt idx="51">
                  <c:v>36</c:v>
                </c:pt>
                <c:pt idx="52">
                  <c:v>36</c:v>
                </c:pt>
                <c:pt idx="53">
                  <c:v>37</c:v>
                </c:pt>
                <c:pt idx="54">
                  <c:v>37</c:v>
                </c:pt>
                <c:pt idx="55">
                  <c:v>38</c:v>
                </c:pt>
                <c:pt idx="56">
                  <c:v>38</c:v>
                </c:pt>
                <c:pt idx="57">
                  <c:v>38</c:v>
                </c:pt>
                <c:pt idx="58">
                  <c:v>39</c:v>
                </c:pt>
                <c:pt idx="59">
                  <c:v>40</c:v>
                </c:pt>
                <c:pt idx="60">
                  <c:v>40</c:v>
                </c:pt>
                <c:pt idx="61">
                  <c:v>40</c:v>
                </c:pt>
                <c:pt idx="62">
                  <c:v>41</c:v>
                </c:pt>
                <c:pt idx="63">
                  <c:v>41</c:v>
                </c:pt>
                <c:pt idx="64">
                  <c:v>42</c:v>
                </c:pt>
                <c:pt idx="65">
                  <c:v>42</c:v>
                </c:pt>
                <c:pt idx="66">
                  <c:v>43</c:v>
                </c:pt>
                <c:pt idx="67">
                  <c:v>43</c:v>
                </c:pt>
                <c:pt idx="68">
                  <c:v>44</c:v>
                </c:pt>
                <c:pt idx="69">
                  <c:v>44</c:v>
                </c:pt>
                <c:pt idx="70">
                  <c:v>45</c:v>
                </c:pt>
                <c:pt idx="71">
                  <c:v>45</c:v>
                </c:pt>
                <c:pt idx="72">
                  <c:v>46</c:v>
                </c:pt>
                <c:pt idx="73">
                  <c:v>46</c:v>
                </c:pt>
                <c:pt idx="74">
                  <c:v>47</c:v>
                </c:pt>
                <c:pt idx="75">
                  <c:v>47</c:v>
                </c:pt>
                <c:pt idx="76">
                  <c:v>48</c:v>
                </c:pt>
                <c:pt idx="77">
                  <c:v>48</c:v>
                </c:pt>
                <c:pt idx="78">
                  <c:v>49</c:v>
                </c:pt>
                <c:pt idx="79">
                  <c:v>49</c:v>
                </c:pt>
                <c:pt idx="80">
                  <c:v>50</c:v>
                </c:pt>
                <c:pt idx="81">
                  <c:v>50</c:v>
                </c:pt>
                <c:pt idx="82">
                  <c:v>51</c:v>
                </c:pt>
                <c:pt idx="83">
                  <c:v>51</c:v>
                </c:pt>
                <c:pt idx="84">
                  <c:v>52</c:v>
                </c:pt>
                <c:pt idx="85">
                  <c:v>52</c:v>
                </c:pt>
                <c:pt idx="86">
                  <c:v>53</c:v>
                </c:pt>
                <c:pt idx="87">
                  <c:v>53</c:v>
                </c:pt>
                <c:pt idx="88">
                  <c:v>54</c:v>
                </c:pt>
                <c:pt idx="89">
                  <c:v>55</c:v>
                </c:pt>
                <c:pt idx="90">
                  <c:v>55</c:v>
                </c:pt>
                <c:pt idx="91">
                  <c:v>55</c:v>
                </c:pt>
                <c:pt idx="92">
                  <c:v>56</c:v>
                </c:pt>
                <c:pt idx="93">
                  <c:v>56</c:v>
                </c:pt>
                <c:pt idx="94">
                  <c:v>57</c:v>
                </c:pt>
                <c:pt idx="95">
                  <c:v>57</c:v>
                </c:pt>
                <c:pt idx="96">
                  <c:v>58</c:v>
                </c:pt>
                <c:pt idx="97">
                  <c:v>58</c:v>
                </c:pt>
                <c:pt idx="98">
                  <c:v>59</c:v>
                </c:pt>
                <c:pt idx="99">
                  <c:v>59</c:v>
                </c:pt>
                <c:pt idx="100">
                  <c:v>60</c:v>
                </c:pt>
                <c:pt idx="101">
                  <c:v>60</c:v>
                </c:pt>
                <c:pt idx="102">
                  <c:v>61</c:v>
                </c:pt>
                <c:pt idx="103">
                  <c:v>61</c:v>
                </c:pt>
                <c:pt idx="104">
                  <c:v>62</c:v>
                </c:pt>
                <c:pt idx="105">
                  <c:v>62</c:v>
                </c:pt>
                <c:pt idx="106">
                  <c:v>62</c:v>
                </c:pt>
                <c:pt idx="107">
                  <c:v>63</c:v>
                </c:pt>
                <c:pt idx="108">
                  <c:v>63</c:v>
                </c:pt>
                <c:pt idx="109">
                  <c:v>64</c:v>
                </c:pt>
                <c:pt idx="110">
                  <c:v>64</c:v>
                </c:pt>
                <c:pt idx="111">
                  <c:v>64</c:v>
                </c:pt>
                <c:pt idx="112">
                  <c:v>65</c:v>
                </c:pt>
                <c:pt idx="113">
                  <c:v>65</c:v>
                </c:pt>
                <c:pt idx="114">
                  <c:v>66</c:v>
                </c:pt>
                <c:pt idx="115">
                  <c:v>66</c:v>
                </c:pt>
                <c:pt idx="116">
                  <c:v>66</c:v>
                </c:pt>
                <c:pt idx="117">
                  <c:v>67</c:v>
                </c:pt>
                <c:pt idx="118">
                  <c:v>67</c:v>
                </c:pt>
                <c:pt idx="119">
                  <c:v>67</c:v>
                </c:pt>
                <c:pt idx="120">
                  <c:v>68</c:v>
                </c:pt>
                <c:pt idx="121">
                  <c:v>68</c:v>
                </c:pt>
                <c:pt idx="122">
                  <c:v>68</c:v>
                </c:pt>
                <c:pt idx="123">
                  <c:v>69</c:v>
                </c:pt>
                <c:pt idx="124">
                  <c:v>69</c:v>
                </c:pt>
                <c:pt idx="125">
                  <c:v>69</c:v>
                </c:pt>
                <c:pt idx="126">
                  <c:v>70</c:v>
                </c:pt>
                <c:pt idx="127">
                  <c:v>70</c:v>
                </c:pt>
                <c:pt idx="128">
                  <c:v>70</c:v>
                </c:pt>
                <c:pt idx="129">
                  <c:v>71</c:v>
                </c:pt>
                <c:pt idx="130">
                  <c:v>71</c:v>
                </c:pt>
                <c:pt idx="131">
                  <c:v>71</c:v>
                </c:pt>
                <c:pt idx="132">
                  <c:v>72</c:v>
                </c:pt>
                <c:pt idx="133">
                  <c:v>72</c:v>
                </c:pt>
                <c:pt idx="134">
                  <c:v>72</c:v>
                </c:pt>
                <c:pt idx="135">
                  <c:v>73</c:v>
                </c:pt>
                <c:pt idx="136">
                  <c:v>73</c:v>
                </c:pt>
                <c:pt idx="137">
                  <c:v>73</c:v>
                </c:pt>
                <c:pt idx="138">
                  <c:v>74</c:v>
                </c:pt>
                <c:pt idx="139">
                  <c:v>74</c:v>
                </c:pt>
                <c:pt idx="140">
                  <c:v>74</c:v>
                </c:pt>
                <c:pt idx="141">
                  <c:v>75</c:v>
                </c:pt>
                <c:pt idx="142">
                  <c:v>75</c:v>
                </c:pt>
                <c:pt idx="143">
                  <c:v>75</c:v>
                </c:pt>
                <c:pt idx="144">
                  <c:v>76</c:v>
                </c:pt>
                <c:pt idx="145">
                  <c:v>76</c:v>
                </c:pt>
                <c:pt idx="146">
                  <c:v>76</c:v>
                </c:pt>
                <c:pt idx="147">
                  <c:v>77</c:v>
                </c:pt>
                <c:pt idx="148">
                  <c:v>77</c:v>
                </c:pt>
                <c:pt idx="149">
                  <c:v>78</c:v>
                </c:pt>
                <c:pt idx="150">
                  <c:v>78</c:v>
                </c:pt>
                <c:pt idx="151">
                  <c:v>78</c:v>
                </c:pt>
                <c:pt idx="152">
                  <c:v>78</c:v>
                </c:pt>
                <c:pt idx="153">
                  <c:v>79</c:v>
                </c:pt>
                <c:pt idx="154">
                  <c:v>79</c:v>
                </c:pt>
                <c:pt idx="155">
                  <c:v>79</c:v>
                </c:pt>
                <c:pt idx="156">
                  <c:v>80</c:v>
                </c:pt>
                <c:pt idx="157">
                  <c:v>80</c:v>
                </c:pt>
                <c:pt idx="158">
                  <c:v>80</c:v>
                </c:pt>
                <c:pt idx="159">
                  <c:v>80</c:v>
                </c:pt>
                <c:pt idx="160">
                  <c:v>81</c:v>
                </c:pt>
                <c:pt idx="161">
                  <c:v>81</c:v>
                </c:pt>
                <c:pt idx="162">
                  <c:v>81</c:v>
                </c:pt>
                <c:pt idx="163">
                  <c:v>81</c:v>
                </c:pt>
                <c:pt idx="164">
                  <c:v>82</c:v>
                </c:pt>
                <c:pt idx="165">
                  <c:v>82</c:v>
                </c:pt>
                <c:pt idx="166">
                  <c:v>82</c:v>
                </c:pt>
                <c:pt idx="167">
                  <c:v>82</c:v>
                </c:pt>
                <c:pt idx="168">
                  <c:v>82</c:v>
                </c:pt>
                <c:pt idx="169">
                  <c:v>83</c:v>
                </c:pt>
                <c:pt idx="170">
                  <c:v>83</c:v>
                </c:pt>
                <c:pt idx="171">
                  <c:v>83</c:v>
                </c:pt>
                <c:pt idx="172">
                  <c:v>83</c:v>
                </c:pt>
                <c:pt idx="173">
                  <c:v>83</c:v>
                </c:pt>
                <c:pt idx="174">
                  <c:v>83</c:v>
                </c:pt>
                <c:pt idx="175">
                  <c:v>83</c:v>
                </c:pt>
                <c:pt idx="176">
                  <c:v>84</c:v>
                </c:pt>
                <c:pt idx="177">
                  <c:v>84</c:v>
                </c:pt>
                <c:pt idx="178">
                  <c:v>84</c:v>
                </c:pt>
                <c:pt idx="179">
                  <c:v>84</c:v>
                </c:pt>
                <c:pt idx="180">
                  <c:v>84</c:v>
                </c:pt>
                <c:pt idx="181">
                  <c:v>84</c:v>
                </c:pt>
                <c:pt idx="182">
                  <c:v>84</c:v>
                </c:pt>
                <c:pt idx="183">
                  <c:v>84</c:v>
                </c:pt>
                <c:pt idx="184">
                  <c:v>84</c:v>
                </c:pt>
                <c:pt idx="185">
                  <c:v>84</c:v>
                </c:pt>
                <c:pt idx="186">
                  <c:v>84</c:v>
                </c:pt>
                <c:pt idx="187">
                  <c:v>84</c:v>
                </c:pt>
                <c:pt idx="188">
                  <c:v>84</c:v>
                </c:pt>
                <c:pt idx="189">
                  <c:v>84</c:v>
                </c:pt>
                <c:pt idx="190">
                  <c:v>84</c:v>
                </c:pt>
                <c:pt idx="191">
                  <c:v>85</c:v>
                </c:pt>
                <c:pt idx="192">
                  <c:v>85</c:v>
                </c:pt>
                <c:pt idx="193">
                  <c:v>85</c:v>
                </c:pt>
                <c:pt idx="194">
                  <c:v>85</c:v>
                </c:pt>
                <c:pt idx="195">
                  <c:v>85</c:v>
                </c:pt>
                <c:pt idx="196">
                  <c:v>85</c:v>
                </c:pt>
                <c:pt idx="197">
                  <c:v>85</c:v>
                </c:pt>
                <c:pt idx="198">
                  <c:v>85</c:v>
                </c:pt>
                <c:pt idx="199">
                  <c:v>85</c:v>
                </c:pt>
                <c:pt idx="200">
                  <c:v>84</c:v>
                </c:pt>
                <c:pt idx="201">
                  <c:v>84</c:v>
                </c:pt>
                <c:pt idx="202">
                  <c:v>84</c:v>
                </c:pt>
                <c:pt idx="203">
                  <c:v>84</c:v>
                </c:pt>
                <c:pt idx="204">
                  <c:v>84</c:v>
                </c:pt>
                <c:pt idx="205">
                  <c:v>84</c:v>
                </c:pt>
                <c:pt idx="206">
                  <c:v>84</c:v>
                </c:pt>
                <c:pt idx="207">
                  <c:v>84</c:v>
                </c:pt>
                <c:pt idx="208">
                  <c:v>84</c:v>
                </c:pt>
                <c:pt idx="209">
                  <c:v>84</c:v>
                </c:pt>
                <c:pt idx="210">
                  <c:v>84</c:v>
                </c:pt>
                <c:pt idx="211">
                  <c:v>84</c:v>
                </c:pt>
                <c:pt idx="212">
                  <c:v>84</c:v>
                </c:pt>
                <c:pt idx="213">
                  <c:v>84</c:v>
                </c:pt>
                <c:pt idx="214">
                  <c:v>84</c:v>
                </c:pt>
                <c:pt idx="215">
                  <c:v>84</c:v>
                </c:pt>
                <c:pt idx="216">
                  <c:v>83</c:v>
                </c:pt>
                <c:pt idx="217">
                  <c:v>83</c:v>
                </c:pt>
                <c:pt idx="218">
                  <c:v>83</c:v>
                </c:pt>
                <c:pt idx="219">
                  <c:v>83</c:v>
                </c:pt>
                <c:pt idx="220">
                  <c:v>83</c:v>
                </c:pt>
                <c:pt idx="221">
                  <c:v>83</c:v>
                </c:pt>
                <c:pt idx="222">
                  <c:v>83</c:v>
                </c:pt>
                <c:pt idx="223">
                  <c:v>83</c:v>
                </c:pt>
                <c:pt idx="224">
                  <c:v>83</c:v>
                </c:pt>
                <c:pt idx="225">
                  <c:v>82</c:v>
                </c:pt>
                <c:pt idx="226">
                  <c:v>82</c:v>
                </c:pt>
                <c:pt idx="227">
                  <c:v>82</c:v>
                </c:pt>
                <c:pt idx="228">
                  <c:v>82</c:v>
                </c:pt>
                <c:pt idx="229">
                  <c:v>82</c:v>
                </c:pt>
                <c:pt idx="230">
                  <c:v>82</c:v>
                </c:pt>
                <c:pt idx="231">
                  <c:v>82</c:v>
                </c:pt>
                <c:pt idx="232">
                  <c:v>82</c:v>
                </c:pt>
                <c:pt idx="233">
                  <c:v>81</c:v>
                </c:pt>
                <c:pt idx="234">
                  <c:v>81</c:v>
                </c:pt>
                <c:pt idx="235">
                  <c:v>81</c:v>
                </c:pt>
                <c:pt idx="236">
                  <c:v>81</c:v>
                </c:pt>
                <c:pt idx="237">
                  <c:v>81</c:v>
                </c:pt>
                <c:pt idx="238">
                  <c:v>81</c:v>
                </c:pt>
                <c:pt idx="239">
                  <c:v>80</c:v>
                </c:pt>
                <c:pt idx="240">
                  <c:v>80</c:v>
                </c:pt>
                <c:pt idx="241">
                  <c:v>80</c:v>
                </c:pt>
                <c:pt idx="242">
                  <c:v>80</c:v>
                </c:pt>
                <c:pt idx="243">
                  <c:v>80</c:v>
                </c:pt>
                <c:pt idx="244">
                  <c:v>80</c:v>
                </c:pt>
                <c:pt idx="245">
                  <c:v>79</c:v>
                </c:pt>
                <c:pt idx="246">
                  <c:v>79</c:v>
                </c:pt>
                <c:pt idx="247">
                  <c:v>79</c:v>
                </c:pt>
                <c:pt idx="248">
                  <c:v>79</c:v>
                </c:pt>
                <c:pt idx="249">
                  <c:v>79</c:v>
                </c:pt>
                <c:pt idx="250">
                  <c:v>78</c:v>
                </c:pt>
                <c:pt idx="251">
                  <c:v>78</c:v>
                </c:pt>
                <c:pt idx="252">
                  <c:v>78</c:v>
                </c:pt>
                <c:pt idx="253">
                  <c:v>78</c:v>
                </c:pt>
                <c:pt idx="254">
                  <c:v>77</c:v>
                </c:pt>
                <c:pt idx="255">
                  <c:v>77</c:v>
                </c:pt>
                <c:pt idx="256">
                  <c:v>77</c:v>
                </c:pt>
                <c:pt idx="257">
                  <c:v>77</c:v>
                </c:pt>
                <c:pt idx="258">
                  <c:v>76</c:v>
                </c:pt>
                <c:pt idx="259">
                  <c:v>76</c:v>
                </c:pt>
                <c:pt idx="260">
                  <c:v>76</c:v>
                </c:pt>
                <c:pt idx="261">
                  <c:v>75</c:v>
                </c:pt>
                <c:pt idx="262">
                  <c:v>75</c:v>
                </c:pt>
                <c:pt idx="263">
                  <c:v>75</c:v>
                </c:pt>
                <c:pt idx="264">
                  <c:v>75</c:v>
                </c:pt>
                <c:pt idx="265">
                  <c:v>74</c:v>
                </c:pt>
                <c:pt idx="266">
                  <c:v>74</c:v>
                </c:pt>
                <c:pt idx="267">
                  <c:v>73</c:v>
                </c:pt>
                <c:pt idx="268">
                  <c:v>73</c:v>
                </c:pt>
                <c:pt idx="269">
                  <c:v>73</c:v>
                </c:pt>
                <c:pt idx="270">
                  <c:v>72</c:v>
                </c:pt>
                <c:pt idx="271">
                  <c:v>72</c:v>
                </c:pt>
                <c:pt idx="272">
                  <c:v>72</c:v>
                </c:pt>
                <c:pt idx="273">
                  <c:v>71</c:v>
                </c:pt>
                <c:pt idx="274">
                  <c:v>71</c:v>
                </c:pt>
                <c:pt idx="275">
                  <c:v>71</c:v>
                </c:pt>
                <c:pt idx="276">
                  <c:v>70</c:v>
                </c:pt>
                <c:pt idx="277">
                  <c:v>70</c:v>
                </c:pt>
                <c:pt idx="278">
                  <c:v>69</c:v>
                </c:pt>
                <c:pt idx="279">
                  <c:v>69</c:v>
                </c:pt>
                <c:pt idx="280">
                  <c:v>68</c:v>
                </c:pt>
                <c:pt idx="281">
                  <c:v>68</c:v>
                </c:pt>
                <c:pt idx="282">
                  <c:v>67</c:v>
                </c:pt>
                <c:pt idx="283">
                  <c:v>67</c:v>
                </c:pt>
                <c:pt idx="284">
                  <c:v>66</c:v>
                </c:pt>
                <c:pt idx="285">
                  <c:v>66</c:v>
                </c:pt>
                <c:pt idx="286">
                  <c:v>65</c:v>
                </c:pt>
                <c:pt idx="287">
                  <c:v>65</c:v>
                </c:pt>
                <c:pt idx="288">
                  <c:v>64</c:v>
                </c:pt>
                <c:pt idx="289">
                  <c:v>64</c:v>
                </c:pt>
                <c:pt idx="290">
                  <c:v>63</c:v>
                </c:pt>
                <c:pt idx="291">
                  <c:v>63</c:v>
                </c:pt>
                <c:pt idx="292">
                  <c:v>62</c:v>
                </c:pt>
                <c:pt idx="293">
                  <c:v>62</c:v>
                </c:pt>
                <c:pt idx="294">
                  <c:v>61</c:v>
                </c:pt>
                <c:pt idx="295">
                  <c:v>60</c:v>
                </c:pt>
                <c:pt idx="296">
                  <c:v>60</c:v>
                </c:pt>
                <c:pt idx="297">
                  <c:v>59</c:v>
                </c:pt>
                <c:pt idx="298">
                  <c:v>58</c:v>
                </c:pt>
                <c:pt idx="299">
                  <c:v>58</c:v>
                </c:pt>
                <c:pt idx="300">
                  <c:v>57</c:v>
                </c:pt>
                <c:pt idx="301">
                  <c:v>56</c:v>
                </c:pt>
                <c:pt idx="302">
                  <c:v>56</c:v>
                </c:pt>
                <c:pt idx="303">
                  <c:v>55</c:v>
                </c:pt>
                <c:pt idx="304">
                  <c:v>54</c:v>
                </c:pt>
                <c:pt idx="305">
                  <c:v>54</c:v>
                </c:pt>
                <c:pt idx="306">
                  <c:v>53</c:v>
                </c:pt>
                <c:pt idx="307">
                  <c:v>52</c:v>
                </c:pt>
                <c:pt idx="308">
                  <c:v>51</c:v>
                </c:pt>
                <c:pt idx="309">
                  <c:v>51</c:v>
                </c:pt>
                <c:pt idx="310">
                  <c:v>50</c:v>
                </c:pt>
                <c:pt idx="311">
                  <c:v>50</c:v>
                </c:pt>
                <c:pt idx="312">
                  <c:v>49</c:v>
                </c:pt>
                <c:pt idx="313">
                  <c:v>48</c:v>
                </c:pt>
                <c:pt idx="314">
                  <c:v>48</c:v>
                </c:pt>
                <c:pt idx="315">
                  <c:v>47</c:v>
                </c:pt>
                <c:pt idx="316">
                  <c:v>46</c:v>
                </c:pt>
                <c:pt idx="317">
                  <c:v>46</c:v>
                </c:pt>
                <c:pt idx="318">
                  <c:v>45</c:v>
                </c:pt>
                <c:pt idx="319">
                  <c:v>45</c:v>
                </c:pt>
                <c:pt idx="320">
                  <c:v>44</c:v>
                </c:pt>
                <c:pt idx="321">
                  <c:v>43</c:v>
                </c:pt>
                <c:pt idx="322">
                  <c:v>43</c:v>
                </c:pt>
                <c:pt idx="323">
                  <c:v>42</c:v>
                </c:pt>
                <c:pt idx="324">
                  <c:v>42</c:v>
                </c:pt>
                <c:pt idx="325">
                  <c:v>41</c:v>
                </c:pt>
                <c:pt idx="326">
                  <c:v>41</c:v>
                </c:pt>
                <c:pt idx="327">
                  <c:v>40</c:v>
                </c:pt>
                <c:pt idx="328">
                  <c:v>40</c:v>
                </c:pt>
                <c:pt idx="329">
                  <c:v>39</c:v>
                </c:pt>
                <c:pt idx="330">
                  <c:v>39</c:v>
                </c:pt>
                <c:pt idx="331">
                  <c:v>38</c:v>
                </c:pt>
                <c:pt idx="332">
                  <c:v>38</c:v>
                </c:pt>
                <c:pt idx="333">
                  <c:v>37</c:v>
                </c:pt>
                <c:pt idx="334">
                  <c:v>37</c:v>
                </c:pt>
                <c:pt idx="335">
                  <c:v>36</c:v>
                </c:pt>
                <c:pt idx="336">
                  <c:v>36</c:v>
                </c:pt>
                <c:pt idx="337">
                  <c:v>35</c:v>
                </c:pt>
                <c:pt idx="338">
                  <c:v>35</c:v>
                </c:pt>
                <c:pt idx="339">
                  <c:v>34</c:v>
                </c:pt>
                <c:pt idx="340">
                  <c:v>34</c:v>
                </c:pt>
                <c:pt idx="341">
                  <c:v>34</c:v>
                </c:pt>
                <c:pt idx="342">
                  <c:v>33</c:v>
                </c:pt>
                <c:pt idx="343">
                  <c:v>33</c:v>
                </c:pt>
                <c:pt idx="344">
                  <c:v>32</c:v>
                </c:pt>
                <c:pt idx="345">
                  <c:v>32</c:v>
                </c:pt>
                <c:pt idx="346">
                  <c:v>32</c:v>
                </c:pt>
                <c:pt idx="347">
                  <c:v>31</c:v>
                </c:pt>
                <c:pt idx="348">
                  <c:v>31</c:v>
                </c:pt>
                <c:pt idx="349">
                  <c:v>31</c:v>
                </c:pt>
                <c:pt idx="350">
                  <c:v>30</c:v>
                </c:pt>
                <c:pt idx="351">
                  <c:v>30</c:v>
                </c:pt>
                <c:pt idx="352">
                  <c:v>30</c:v>
                </c:pt>
                <c:pt idx="353">
                  <c:v>30</c:v>
                </c:pt>
                <c:pt idx="354">
                  <c:v>29</c:v>
                </c:pt>
                <c:pt idx="355">
                  <c:v>29</c:v>
                </c:pt>
                <c:pt idx="356">
                  <c:v>29</c:v>
                </c:pt>
                <c:pt idx="357">
                  <c:v>29</c:v>
                </c:pt>
                <c:pt idx="358">
                  <c:v>28</c:v>
                </c:pt>
                <c:pt idx="359">
                  <c:v>28</c:v>
                </c:pt>
                <c:pt idx="360">
                  <c:v>28</c:v>
                </c:pt>
                <c:pt idx="361">
                  <c:v>28</c:v>
                </c:pt>
                <c:pt idx="362">
                  <c:v>28</c:v>
                </c:pt>
                <c:pt idx="363">
                  <c:v>28</c:v>
                </c:pt>
                <c:pt idx="364">
                  <c:v>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IEM High</c:v>
                </c:pt>
              </c:strCache>
            </c:strRef>
          </c:tx>
          <c:spPr>
            <a:ln w="41275"/>
          </c:spPr>
          <c:marker>
            <c:symbol val="none"/>
          </c:marker>
          <c:cat>
            <c:numRef>
              <c:f>Sheet1!$A$2:$A$366</c:f>
              <c:numCache>
                <c:formatCode>yyyy\-mm\-d</c:formatCode>
                <c:ptCount val="365"/>
                <c:pt idx="0">
                  <c:v>36526</c:v>
                </c:pt>
                <c:pt idx="1">
                  <c:v>36527</c:v>
                </c:pt>
                <c:pt idx="2">
                  <c:v>36528</c:v>
                </c:pt>
                <c:pt idx="3">
                  <c:v>36529</c:v>
                </c:pt>
                <c:pt idx="4">
                  <c:v>36530</c:v>
                </c:pt>
                <c:pt idx="5">
                  <c:v>36531</c:v>
                </c:pt>
                <c:pt idx="6">
                  <c:v>36532</c:v>
                </c:pt>
                <c:pt idx="7">
                  <c:v>36533</c:v>
                </c:pt>
                <c:pt idx="8">
                  <c:v>36534</c:v>
                </c:pt>
                <c:pt idx="9">
                  <c:v>36535</c:v>
                </c:pt>
                <c:pt idx="10">
                  <c:v>36536</c:v>
                </c:pt>
                <c:pt idx="11">
                  <c:v>36537</c:v>
                </c:pt>
                <c:pt idx="12">
                  <c:v>36538</c:v>
                </c:pt>
                <c:pt idx="13">
                  <c:v>36539</c:v>
                </c:pt>
                <c:pt idx="14">
                  <c:v>36540</c:v>
                </c:pt>
                <c:pt idx="15">
                  <c:v>36541</c:v>
                </c:pt>
                <c:pt idx="16">
                  <c:v>36542</c:v>
                </c:pt>
                <c:pt idx="17">
                  <c:v>36543</c:v>
                </c:pt>
                <c:pt idx="18">
                  <c:v>36544</c:v>
                </c:pt>
                <c:pt idx="19">
                  <c:v>36545</c:v>
                </c:pt>
                <c:pt idx="20">
                  <c:v>36546</c:v>
                </c:pt>
                <c:pt idx="21">
                  <c:v>36547</c:v>
                </c:pt>
                <c:pt idx="22">
                  <c:v>36548</c:v>
                </c:pt>
                <c:pt idx="23">
                  <c:v>36549</c:v>
                </c:pt>
                <c:pt idx="24">
                  <c:v>36550</c:v>
                </c:pt>
                <c:pt idx="25">
                  <c:v>36551</c:v>
                </c:pt>
                <c:pt idx="26">
                  <c:v>36552</c:v>
                </c:pt>
                <c:pt idx="27">
                  <c:v>36553</c:v>
                </c:pt>
                <c:pt idx="28">
                  <c:v>36554</c:v>
                </c:pt>
                <c:pt idx="29">
                  <c:v>36555</c:v>
                </c:pt>
                <c:pt idx="30">
                  <c:v>36556</c:v>
                </c:pt>
                <c:pt idx="31">
                  <c:v>36557</c:v>
                </c:pt>
                <c:pt idx="32">
                  <c:v>36558</c:v>
                </c:pt>
                <c:pt idx="33">
                  <c:v>36559</c:v>
                </c:pt>
                <c:pt idx="34">
                  <c:v>36560</c:v>
                </c:pt>
                <c:pt idx="35">
                  <c:v>36561</c:v>
                </c:pt>
                <c:pt idx="36">
                  <c:v>36562</c:v>
                </c:pt>
                <c:pt idx="37">
                  <c:v>36563</c:v>
                </c:pt>
                <c:pt idx="38">
                  <c:v>36564</c:v>
                </c:pt>
                <c:pt idx="39">
                  <c:v>36565</c:v>
                </c:pt>
                <c:pt idx="40">
                  <c:v>36566</c:v>
                </c:pt>
                <c:pt idx="41">
                  <c:v>36567</c:v>
                </c:pt>
                <c:pt idx="42">
                  <c:v>36568</c:v>
                </c:pt>
                <c:pt idx="43">
                  <c:v>36569</c:v>
                </c:pt>
                <c:pt idx="44">
                  <c:v>36570</c:v>
                </c:pt>
                <c:pt idx="45">
                  <c:v>36571</c:v>
                </c:pt>
                <c:pt idx="46">
                  <c:v>36572</c:v>
                </c:pt>
                <c:pt idx="47">
                  <c:v>36573</c:v>
                </c:pt>
                <c:pt idx="48">
                  <c:v>36574</c:v>
                </c:pt>
                <c:pt idx="49">
                  <c:v>36575</c:v>
                </c:pt>
                <c:pt idx="50">
                  <c:v>36576</c:v>
                </c:pt>
                <c:pt idx="51">
                  <c:v>36577</c:v>
                </c:pt>
                <c:pt idx="52">
                  <c:v>36578</c:v>
                </c:pt>
                <c:pt idx="53">
                  <c:v>36579</c:v>
                </c:pt>
                <c:pt idx="54">
                  <c:v>36580</c:v>
                </c:pt>
                <c:pt idx="55">
                  <c:v>36581</c:v>
                </c:pt>
                <c:pt idx="56">
                  <c:v>36582</c:v>
                </c:pt>
                <c:pt idx="57">
                  <c:v>36583</c:v>
                </c:pt>
                <c:pt idx="58">
                  <c:v>36584</c:v>
                </c:pt>
                <c:pt idx="59">
                  <c:v>36586</c:v>
                </c:pt>
                <c:pt idx="60">
                  <c:v>36587</c:v>
                </c:pt>
                <c:pt idx="61">
                  <c:v>36588</c:v>
                </c:pt>
                <c:pt idx="62">
                  <c:v>36589</c:v>
                </c:pt>
                <c:pt idx="63">
                  <c:v>36590</c:v>
                </c:pt>
                <c:pt idx="64">
                  <c:v>36591</c:v>
                </c:pt>
                <c:pt idx="65">
                  <c:v>36592</c:v>
                </c:pt>
                <c:pt idx="66">
                  <c:v>36593</c:v>
                </c:pt>
                <c:pt idx="67">
                  <c:v>36594</c:v>
                </c:pt>
                <c:pt idx="68">
                  <c:v>36595</c:v>
                </c:pt>
                <c:pt idx="69">
                  <c:v>36596</c:v>
                </c:pt>
                <c:pt idx="70">
                  <c:v>36597</c:v>
                </c:pt>
                <c:pt idx="71">
                  <c:v>36598</c:v>
                </c:pt>
                <c:pt idx="72">
                  <c:v>36599</c:v>
                </c:pt>
                <c:pt idx="73">
                  <c:v>36600</c:v>
                </c:pt>
                <c:pt idx="74">
                  <c:v>36601</c:v>
                </c:pt>
                <c:pt idx="75">
                  <c:v>36602</c:v>
                </c:pt>
                <c:pt idx="76">
                  <c:v>36603</c:v>
                </c:pt>
                <c:pt idx="77">
                  <c:v>36604</c:v>
                </c:pt>
                <c:pt idx="78">
                  <c:v>36605</c:v>
                </c:pt>
                <c:pt idx="79">
                  <c:v>36606</c:v>
                </c:pt>
                <c:pt idx="80">
                  <c:v>36607</c:v>
                </c:pt>
                <c:pt idx="81">
                  <c:v>36608</c:v>
                </c:pt>
                <c:pt idx="82">
                  <c:v>36609</c:v>
                </c:pt>
                <c:pt idx="83">
                  <c:v>36610</c:v>
                </c:pt>
                <c:pt idx="84">
                  <c:v>36611</c:v>
                </c:pt>
                <c:pt idx="85">
                  <c:v>36612</c:v>
                </c:pt>
                <c:pt idx="86">
                  <c:v>36613</c:v>
                </c:pt>
                <c:pt idx="87">
                  <c:v>36614</c:v>
                </c:pt>
                <c:pt idx="88">
                  <c:v>36615</c:v>
                </c:pt>
                <c:pt idx="89">
                  <c:v>36616</c:v>
                </c:pt>
                <c:pt idx="90">
                  <c:v>36617</c:v>
                </c:pt>
                <c:pt idx="91">
                  <c:v>36618</c:v>
                </c:pt>
                <c:pt idx="92">
                  <c:v>36619</c:v>
                </c:pt>
                <c:pt idx="93">
                  <c:v>36620</c:v>
                </c:pt>
                <c:pt idx="94">
                  <c:v>36621</c:v>
                </c:pt>
                <c:pt idx="95">
                  <c:v>36622</c:v>
                </c:pt>
                <c:pt idx="96">
                  <c:v>36623</c:v>
                </c:pt>
                <c:pt idx="97">
                  <c:v>36624</c:v>
                </c:pt>
                <c:pt idx="98">
                  <c:v>36625</c:v>
                </c:pt>
                <c:pt idx="99">
                  <c:v>36626</c:v>
                </c:pt>
                <c:pt idx="100">
                  <c:v>36627</c:v>
                </c:pt>
                <c:pt idx="101">
                  <c:v>36628</c:v>
                </c:pt>
                <c:pt idx="102">
                  <c:v>36629</c:v>
                </c:pt>
                <c:pt idx="103">
                  <c:v>36630</c:v>
                </c:pt>
                <c:pt idx="104">
                  <c:v>36631</c:v>
                </c:pt>
                <c:pt idx="105">
                  <c:v>36632</c:v>
                </c:pt>
                <c:pt idx="106">
                  <c:v>36633</c:v>
                </c:pt>
                <c:pt idx="107">
                  <c:v>36634</c:v>
                </c:pt>
                <c:pt idx="108">
                  <c:v>36635</c:v>
                </c:pt>
                <c:pt idx="109">
                  <c:v>36636</c:v>
                </c:pt>
                <c:pt idx="110">
                  <c:v>36637</c:v>
                </c:pt>
                <c:pt idx="111">
                  <c:v>36638</c:v>
                </c:pt>
                <c:pt idx="112">
                  <c:v>36639</c:v>
                </c:pt>
                <c:pt idx="113">
                  <c:v>36640</c:v>
                </c:pt>
                <c:pt idx="114">
                  <c:v>36641</c:v>
                </c:pt>
                <c:pt idx="115">
                  <c:v>36642</c:v>
                </c:pt>
                <c:pt idx="116">
                  <c:v>36643</c:v>
                </c:pt>
                <c:pt idx="117">
                  <c:v>36644</c:v>
                </c:pt>
                <c:pt idx="118">
                  <c:v>36645</c:v>
                </c:pt>
                <c:pt idx="119">
                  <c:v>36646</c:v>
                </c:pt>
                <c:pt idx="120">
                  <c:v>36647</c:v>
                </c:pt>
                <c:pt idx="121">
                  <c:v>36648</c:v>
                </c:pt>
                <c:pt idx="122">
                  <c:v>36649</c:v>
                </c:pt>
                <c:pt idx="123">
                  <c:v>36650</c:v>
                </c:pt>
                <c:pt idx="124">
                  <c:v>36651</c:v>
                </c:pt>
                <c:pt idx="125">
                  <c:v>36652</c:v>
                </c:pt>
                <c:pt idx="126">
                  <c:v>36653</c:v>
                </c:pt>
                <c:pt idx="127">
                  <c:v>36654</c:v>
                </c:pt>
                <c:pt idx="128">
                  <c:v>36655</c:v>
                </c:pt>
                <c:pt idx="129">
                  <c:v>36656</c:v>
                </c:pt>
                <c:pt idx="130">
                  <c:v>36657</c:v>
                </c:pt>
                <c:pt idx="131">
                  <c:v>36658</c:v>
                </c:pt>
                <c:pt idx="132">
                  <c:v>36659</c:v>
                </c:pt>
                <c:pt idx="133">
                  <c:v>36660</c:v>
                </c:pt>
                <c:pt idx="134">
                  <c:v>36661</c:v>
                </c:pt>
                <c:pt idx="135">
                  <c:v>36662</c:v>
                </c:pt>
                <c:pt idx="136">
                  <c:v>36663</c:v>
                </c:pt>
                <c:pt idx="137">
                  <c:v>36664</c:v>
                </c:pt>
                <c:pt idx="138">
                  <c:v>36665</c:v>
                </c:pt>
                <c:pt idx="139">
                  <c:v>36666</c:v>
                </c:pt>
                <c:pt idx="140">
                  <c:v>36667</c:v>
                </c:pt>
                <c:pt idx="141">
                  <c:v>36668</c:v>
                </c:pt>
                <c:pt idx="142">
                  <c:v>36669</c:v>
                </c:pt>
                <c:pt idx="143">
                  <c:v>36670</c:v>
                </c:pt>
                <c:pt idx="144">
                  <c:v>36671</c:v>
                </c:pt>
                <c:pt idx="145">
                  <c:v>36672</c:v>
                </c:pt>
                <c:pt idx="146">
                  <c:v>36673</c:v>
                </c:pt>
                <c:pt idx="147">
                  <c:v>36674</c:v>
                </c:pt>
                <c:pt idx="148">
                  <c:v>36675</c:v>
                </c:pt>
                <c:pt idx="149">
                  <c:v>36676</c:v>
                </c:pt>
                <c:pt idx="150">
                  <c:v>36677</c:v>
                </c:pt>
                <c:pt idx="151">
                  <c:v>36678</c:v>
                </c:pt>
                <c:pt idx="152">
                  <c:v>36679</c:v>
                </c:pt>
                <c:pt idx="153">
                  <c:v>36680</c:v>
                </c:pt>
                <c:pt idx="154">
                  <c:v>36681</c:v>
                </c:pt>
                <c:pt idx="155">
                  <c:v>36682</c:v>
                </c:pt>
                <c:pt idx="156">
                  <c:v>36683</c:v>
                </c:pt>
                <c:pt idx="157">
                  <c:v>36684</c:v>
                </c:pt>
                <c:pt idx="158">
                  <c:v>36685</c:v>
                </c:pt>
                <c:pt idx="159">
                  <c:v>36686</c:v>
                </c:pt>
                <c:pt idx="160">
                  <c:v>36687</c:v>
                </c:pt>
                <c:pt idx="161">
                  <c:v>36688</c:v>
                </c:pt>
                <c:pt idx="162">
                  <c:v>36689</c:v>
                </c:pt>
                <c:pt idx="163">
                  <c:v>36690</c:v>
                </c:pt>
                <c:pt idx="164">
                  <c:v>36691</c:v>
                </c:pt>
                <c:pt idx="165">
                  <c:v>36692</c:v>
                </c:pt>
                <c:pt idx="166">
                  <c:v>36693</c:v>
                </c:pt>
                <c:pt idx="167">
                  <c:v>36694</c:v>
                </c:pt>
                <c:pt idx="168">
                  <c:v>36695</c:v>
                </c:pt>
                <c:pt idx="169">
                  <c:v>36696</c:v>
                </c:pt>
                <c:pt idx="170">
                  <c:v>36697</c:v>
                </c:pt>
                <c:pt idx="171">
                  <c:v>36698</c:v>
                </c:pt>
                <c:pt idx="172">
                  <c:v>36699</c:v>
                </c:pt>
                <c:pt idx="173">
                  <c:v>36700</c:v>
                </c:pt>
                <c:pt idx="174">
                  <c:v>36701</c:v>
                </c:pt>
                <c:pt idx="175">
                  <c:v>36702</c:v>
                </c:pt>
                <c:pt idx="176">
                  <c:v>36703</c:v>
                </c:pt>
                <c:pt idx="177">
                  <c:v>36704</c:v>
                </c:pt>
                <c:pt idx="178">
                  <c:v>36705</c:v>
                </c:pt>
                <c:pt idx="179">
                  <c:v>36706</c:v>
                </c:pt>
                <c:pt idx="180">
                  <c:v>36707</c:v>
                </c:pt>
                <c:pt idx="181">
                  <c:v>36708</c:v>
                </c:pt>
                <c:pt idx="182">
                  <c:v>36709</c:v>
                </c:pt>
                <c:pt idx="183">
                  <c:v>36710</c:v>
                </c:pt>
                <c:pt idx="184">
                  <c:v>36711</c:v>
                </c:pt>
                <c:pt idx="185">
                  <c:v>36712</c:v>
                </c:pt>
                <c:pt idx="186">
                  <c:v>36713</c:v>
                </c:pt>
                <c:pt idx="187">
                  <c:v>36714</c:v>
                </c:pt>
                <c:pt idx="188">
                  <c:v>36715</c:v>
                </c:pt>
                <c:pt idx="189">
                  <c:v>36716</c:v>
                </c:pt>
                <c:pt idx="190">
                  <c:v>36717</c:v>
                </c:pt>
                <c:pt idx="191">
                  <c:v>36718</c:v>
                </c:pt>
                <c:pt idx="192">
                  <c:v>36719</c:v>
                </c:pt>
                <c:pt idx="193">
                  <c:v>36720</c:v>
                </c:pt>
                <c:pt idx="194">
                  <c:v>36721</c:v>
                </c:pt>
                <c:pt idx="195">
                  <c:v>36722</c:v>
                </c:pt>
                <c:pt idx="196">
                  <c:v>36723</c:v>
                </c:pt>
                <c:pt idx="197">
                  <c:v>36724</c:v>
                </c:pt>
                <c:pt idx="198">
                  <c:v>36725</c:v>
                </c:pt>
                <c:pt idx="199">
                  <c:v>36726</c:v>
                </c:pt>
                <c:pt idx="200">
                  <c:v>36727</c:v>
                </c:pt>
                <c:pt idx="201">
                  <c:v>36728</c:v>
                </c:pt>
                <c:pt idx="202">
                  <c:v>36729</c:v>
                </c:pt>
                <c:pt idx="203">
                  <c:v>36730</c:v>
                </c:pt>
                <c:pt idx="204">
                  <c:v>36731</c:v>
                </c:pt>
                <c:pt idx="205">
                  <c:v>36732</c:v>
                </c:pt>
                <c:pt idx="206">
                  <c:v>36733</c:v>
                </c:pt>
                <c:pt idx="207">
                  <c:v>36734</c:v>
                </c:pt>
                <c:pt idx="208">
                  <c:v>36735</c:v>
                </c:pt>
                <c:pt idx="209">
                  <c:v>36736</c:v>
                </c:pt>
                <c:pt idx="210">
                  <c:v>36737</c:v>
                </c:pt>
                <c:pt idx="211">
                  <c:v>36738</c:v>
                </c:pt>
                <c:pt idx="212">
                  <c:v>36739</c:v>
                </c:pt>
                <c:pt idx="213">
                  <c:v>36740</c:v>
                </c:pt>
                <c:pt idx="214">
                  <c:v>36741</c:v>
                </c:pt>
                <c:pt idx="215">
                  <c:v>36742</c:v>
                </c:pt>
                <c:pt idx="216">
                  <c:v>36743</c:v>
                </c:pt>
                <c:pt idx="217">
                  <c:v>36744</c:v>
                </c:pt>
                <c:pt idx="218">
                  <c:v>36745</c:v>
                </c:pt>
                <c:pt idx="219">
                  <c:v>36746</c:v>
                </c:pt>
                <c:pt idx="220">
                  <c:v>36747</c:v>
                </c:pt>
                <c:pt idx="221">
                  <c:v>36748</c:v>
                </c:pt>
                <c:pt idx="222">
                  <c:v>36749</c:v>
                </c:pt>
                <c:pt idx="223">
                  <c:v>36750</c:v>
                </c:pt>
                <c:pt idx="224">
                  <c:v>36751</c:v>
                </c:pt>
                <c:pt idx="225">
                  <c:v>36752</c:v>
                </c:pt>
                <c:pt idx="226">
                  <c:v>36753</c:v>
                </c:pt>
                <c:pt idx="227">
                  <c:v>36754</c:v>
                </c:pt>
                <c:pt idx="228">
                  <c:v>36755</c:v>
                </c:pt>
                <c:pt idx="229">
                  <c:v>36756</c:v>
                </c:pt>
                <c:pt idx="230">
                  <c:v>36757</c:v>
                </c:pt>
                <c:pt idx="231">
                  <c:v>36758</c:v>
                </c:pt>
                <c:pt idx="232">
                  <c:v>36759</c:v>
                </c:pt>
                <c:pt idx="233">
                  <c:v>36760</c:v>
                </c:pt>
                <c:pt idx="234">
                  <c:v>36761</c:v>
                </c:pt>
                <c:pt idx="235">
                  <c:v>36762</c:v>
                </c:pt>
                <c:pt idx="236">
                  <c:v>36763</c:v>
                </c:pt>
                <c:pt idx="237">
                  <c:v>36764</c:v>
                </c:pt>
                <c:pt idx="238">
                  <c:v>36765</c:v>
                </c:pt>
                <c:pt idx="239">
                  <c:v>36766</c:v>
                </c:pt>
                <c:pt idx="240">
                  <c:v>36767</c:v>
                </c:pt>
                <c:pt idx="241">
                  <c:v>36768</c:v>
                </c:pt>
                <c:pt idx="242">
                  <c:v>36769</c:v>
                </c:pt>
                <c:pt idx="243">
                  <c:v>36770</c:v>
                </c:pt>
                <c:pt idx="244">
                  <c:v>36771</c:v>
                </c:pt>
                <c:pt idx="245">
                  <c:v>36772</c:v>
                </c:pt>
                <c:pt idx="246">
                  <c:v>36773</c:v>
                </c:pt>
                <c:pt idx="247">
                  <c:v>36774</c:v>
                </c:pt>
                <c:pt idx="248">
                  <c:v>36775</c:v>
                </c:pt>
                <c:pt idx="249">
                  <c:v>36776</c:v>
                </c:pt>
                <c:pt idx="250">
                  <c:v>36777</c:v>
                </c:pt>
                <c:pt idx="251">
                  <c:v>36778</c:v>
                </c:pt>
                <c:pt idx="252">
                  <c:v>36779</c:v>
                </c:pt>
                <c:pt idx="253">
                  <c:v>36780</c:v>
                </c:pt>
                <c:pt idx="254">
                  <c:v>36781</c:v>
                </c:pt>
                <c:pt idx="255">
                  <c:v>36782</c:v>
                </c:pt>
                <c:pt idx="256">
                  <c:v>36783</c:v>
                </c:pt>
                <c:pt idx="257">
                  <c:v>36784</c:v>
                </c:pt>
                <c:pt idx="258">
                  <c:v>36785</c:v>
                </c:pt>
                <c:pt idx="259">
                  <c:v>36786</c:v>
                </c:pt>
                <c:pt idx="260">
                  <c:v>36787</c:v>
                </c:pt>
                <c:pt idx="261">
                  <c:v>36788</c:v>
                </c:pt>
                <c:pt idx="262">
                  <c:v>36789</c:v>
                </c:pt>
                <c:pt idx="263">
                  <c:v>36790</c:v>
                </c:pt>
                <c:pt idx="264">
                  <c:v>36791</c:v>
                </c:pt>
                <c:pt idx="265">
                  <c:v>36792</c:v>
                </c:pt>
                <c:pt idx="266">
                  <c:v>36793</c:v>
                </c:pt>
                <c:pt idx="267">
                  <c:v>36794</c:v>
                </c:pt>
                <c:pt idx="268">
                  <c:v>36795</c:v>
                </c:pt>
                <c:pt idx="269">
                  <c:v>36796</c:v>
                </c:pt>
                <c:pt idx="270">
                  <c:v>36797</c:v>
                </c:pt>
                <c:pt idx="271">
                  <c:v>36798</c:v>
                </c:pt>
                <c:pt idx="272">
                  <c:v>36799</c:v>
                </c:pt>
                <c:pt idx="273">
                  <c:v>36800</c:v>
                </c:pt>
                <c:pt idx="274">
                  <c:v>36801</c:v>
                </c:pt>
                <c:pt idx="275">
                  <c:v>36802</c:v>
                </c:pt>
                <c:pt idx="276">
                  <c:v>36803</c:v>
                </c:pt>
                <c:pt idx="277">
                  <c:v>36804</c:v>
                </c:pt>
                <c:pt idx="278">
                  <c:v>36805</c:v>
                </c:pt>
                <c:pt idx="279">
                  <c:v>36806</c:v>
                </c:pt>
                <c:pt idx="280">
                  <c:v>36807</c:v>
                </c:pt>
                <c:pt idx="281">
                  <c:v>36808</c:v>
                </c:pt>
                <c:pt idx="282">
                  <c:v>36809</c:v>
                </c:pt>
                <c:pt idx="283">
                  <c:v>36810</c:v>
                </c:pt>
                <c:pt idx="284">
                  <c:v>36811</c:v>
                </c:pt>
                <c:pt idx="285">
                  <c:v>36812</c:v>
                </c:pt>
                <c:pt idx="286">
                  <c:v>36813</c:v>
                </c:pt>
                <c:pt idx="287">
                  <c:v>36814</c:v>
                </c:pt>
                <c:pt idx="288">
                  <c:v>36815</c:v>
                </c:pt>
                <c:pt idx="289">
                  <c:v>36816</c:v>
                </c:pt>
                <c:pt idx="290">
                  <c:v>36817</c:v>
                </c:pt>
                <c:pt idx="291">
                  <c:v>36818</c:v>
                </c:pt>
                <c:pt idx="292">
                  <c:v>36819</c:v>
                </c:pt>
                <c:pt idx="293">
                  <c:v>36820</c:v>
                </c:pt>
                <c:pt idx="294">
                  <c:v>36821</c:v>
                </c:pt>
                <c:pt idx="295">
                  <c:v>36822</c:v>
                </c:pt>
                <c:pt idx="296">
                  <c:v>36823</c:v>
                </c:pt>
                <c:pt idx="297">
                  <c:v>36824</c:v>
                </c:pt>
                <c:pt idx="298">
                  <c:v>36825</c:v>
                </c:pt>
                <c:pt idx="299">
                  <c:v>36826</c:v>
                </c:pt>
                <c:pt idx="300">
                  <c:v>36827</c:v>
                </c:pt>
                <c:pt idx="301">
                  <c:v>36828</c:v>
                </c:pt>
                <c:pt idx="302">
                  <c:v>36829</c:v>
                </c:pt>
                <c:pt idx="303">
                  <c:v>36830</c:v>
                </c:pt>
                <c:pt idx="304">
                  <c:v>36831</c:v>
                </c:pt>
                <c:pt idx="305">
                  <c:v>36832</c:v>
                </c:pt>
                <c:pt idx="306">
                  <c:v>36833</c:v>
                </c:pt>
                <c:pt idx="307">
                  <c:v>36834</c:v>
                </c:pt>
                <c:pt idx="308">
                  <c:v>36835</c:v>
                </c:pt>
                <c:pt idx="309">
                  <c:v>36836</c:v>
                </c:pt>
                <c:pt idx="310">
                  <c:v>36837</c:v>
                </c:pt>
                <c:pt idx="311">
                  <c:v>36838</c:v>
                </c:pt>
                <c:pt idx="312">
                  <c:v>36839</c:v>
                </c:pt>
                <c:pt idx="313">
                  <c:v>36840</c:v>
                </c:pt>
                <c:pt idx="314">
                  <c:v>36841</c:v>
                </c:pt>
                <c:pt idx="315">
                  <c:v>36842</c:v>
                </c:pt>
                <c:pt idx="316">
                  <c:v>36843</c:v>
                </c:pt>
                <c:pt idx="317">
                  <c:v>36844</c:v>
                </c:pt>
                <c:pt idx="318">
                  <c:v>36845</c:v>
                </c:pt>
                <c:pt idx="319">
                  <c:v>36846</c:v>
                </c:pt>
                <c:pt idx="320">
                  <c:v>36847</c:v>
                </c:pt>
                <c:pt idx="321">
                  <c:v>36848</c:v>
                </c:pt>
                <c:pt idx="322">
                  <c:v>36849</c:v>
                </c:pt>
                <c:pt idx="323">
                  <c:v>36850</c:v>
                </c:pt>
                <c:pt idx="324">
                  <c:v>36851</c:v>
                </c:pt>
                <c:pt idx="325">
                  <c:v>36852</c:v>
                </c:pt>
                <c:pt idx="326">
                  <c:v>36853</c:v>
                </c:pt>
                <c:pt idx="327">
                  <c:v>36854</c:v>
                </c:pt>
                <c:pt idx="328">
                  <c:v>36855</c:v>
                </c:pt>
                <c:pt idx="329">
                  <c:v>36856</c:v>
                </c:pt>
                <c:pt idx="330">
                  <c:v>36857</c:v>
                </c:pt>
                <c:pt idx="331">
                  <c:v>36858</c:v>
                </c:pt>
                <c:pt idx="332">
                  <c:v>36859</c:v>
                </c:pt>
                <c:pt idx="333">
                  <c:v>36860</c:v>
                </c:pt>
                <c:pt idx="334">
                  <c:v>36861</c:v>
                </c:pt>
                <c:pt idx="335">
                  <c:v>36862</c:v>
                </c:pt>
                <c:pt idx="336">
                  <c:v>36863</c:v>
                </c:pt>
                <c:pt idx="337">
                  <c:v>36864</c:v>
                </c:pt>
                <c:pt idx="338">
                  <c:v>36865</c:v>
                </c:pt>
                <c:pt idx="339">
                  <c:v>36866</c:v>
                </c:pt>
                <c:pt idx="340">
                  <c:v>36867</c:v>
                </c:pt>
                <c:pt idx="341">
                  <c:v>36868</c:v>
                </c:pt>
                <c:pt idx="342">
                  <c:v>36869</c:v>
                </c:pt>
                <c:pt idx="343">
                  <c:v>36870</c:v>
                </c:pt>
                <c:pt idx="344">
                  <c:v>36871</c:v>
                </c:pt>
                <c:pt idx="345">
                  <c:v>36872</c:v>
                </c:pt>
                <c:pt idx="346">
                  <c:v>36873</c:v>
                </c:pt>
                <c:pt idx="347">
                  <c:v>36874</c:v>
                </c:pt>
                <c:pt idx="348">
                  <c:v>36875</c:v>
                </c:pt>
                <c:pt idx="349">
                  <c:v>36876</c:v>
                </c:pt>
                <c:pt idx="350">
                  <c:v>36877</c:v>
                </c:pt>
                <c:pt idx="351">
                  <c:v>36878</c:v>
                </c:pt>
                <c:pt idx="352">
                  <c:v>36879</c:v>
                </c:pt>
                <c:pt idx="353">
                  <c:v>36880</c:v>
                </c:pt>
                <c:pt idx="354">
                  <c:v>36881</c:v>
                </c:pt>
                <c:pt idx="355">
                  <c:v>36882</c:v>
                </c:pt>
                <c:pt idx="356">
                  <c:v>36883</c:v>
                </c:pt>
                <c:pt idx="357">
                  <c:v>36884</c:v>
                </c:pt>
                <c:pt idx="358">
                  <c:v>36885</c:v>
                </c:pt>
                <c:pt idx="359">
                  <c:v>36886</c:v>
                </c:pt>
                <c:pt idx="360">
                  <c:v>36887</c:v>
                </c:pt>
                <c:pt idx="361">
                  <c:v>36888</c:v>
                </c:pt>
                <c:pt idx="362">
                  <c:v>36889</c:v>
                </c:pt>
                <c:pt idx="363">
                  <c:v>36890</c:v>
                </c:pt>
                <c:pt idx="364">
                  <c:v>36891</c:v>
                </c:pt>
              </c:numCache>
            </c:numRef>
          </c:cat>
          <c:val>
            <c:numRef>
              <c:f>Sheet1!$C$2:$C$366</c:f>
              <c:numCache>
                <c:formatCode>General</c:formatCode>
                <c:ptCount val="365"/>
                <c:pt idx="0">
                  <c:v>26.833300000000001</c:v>
                </c:pt>
                <c:pt idx="1">
                  <c:v>28.366700000000002</c:v>
                </c:pt>
                <c:pt idx="2">
                  <c:v>27.933299999999967</c:v>
                </c:pt>
                <c:pt idx="3">
                  <c:v>24.1</c:v>
                </c:pt>
                <c:pt idx="4">
                  <c:v>24.433299999999967</c:v>
                </c:pt>
                <c:pt idx="5">
                  <c:v>24.6</c:v>
                </c:pt>
                <c:pt idx="6">
                  <c:v>21.5</c:v>
                </c:pt>
                <c:pt idx="7">
                  <c:v>24.566699999999958</c:v>
                </c:pt>
                <c:pt idx="8">
                  <c:v>22.8</c:v>
                </c:pt>
                <c:pt idx="9">
                  <c:v>24.366700000000002</c:v>
                </c:pt>
                <c:pt idx="10">
                  <c:v>26.166699999999963</c:v>
                </c:pt>
                <c:pt idx="11">
                  <c:v>26.366700000000002</c:v>
                </c:pt>
                <c:pt idx="12">
                  <c:v>28.566699999999958</c:v>
                </c:pt>
                <c:pt idx="13">
                  <c:v>28</c:v>
                </c:pt>
                <c:pt idx="14">
                  <c:v>26.966699999999935</c:v>
                </c:pt>
                <c:pt idx="15">
                  <c:v>28.5</c:v>
                </c:pt>
                <c:pt idx="16">
                  <c:v>29.833300000000001</c:v>
                </c:pt>
                <c:pt idx="17">
                  <c:v>29</c:v>
                </c:pt>
                <c:pt idx="18">
                  <c:v>28.466699999999935</c:v>
                </c:pt>
                <c:pt idx="19">
                  <c:v>27.6</c:v>
                </c:pt>
                <c:pt idx="20">
                  <c:v>30.2333</c:v>
                </c:pt>
                <c:pt idx="21">
                  <c:v>31.933299999999967</c:v>
                </c:pt>
                <c:pt idx="22">
                  <c:v>32.4</c:v>
                </c:pt>
                <c:pt idx="23">
                  <c:v>31.266699999999947</c:v>
                </c:pt>
                <c:pt idx="24">
                  <c:v>28.6</c:v>
                </c:pt>
                <c:pt idx="25">
                  <c:v>26.766699999999947</c:v>
                </c:pt>
                <c:pt idx="26">
                  <c:v>26.666699999999963</c:v>
                </c:pt>
                <c:pt idx="27">
                  <c:v>28.533300000000001</c:v>
                </c:pt>
                <c:pt idx="28">
                  <c:v>28.866700000000002</c:v>
                </c:pt>
                <c:pt idx="29">
                  <c:v>28.633299999999988</c:v>
                </c:pt>
                <c:pt idx="30">
                  <c:v>29.7333</c:v>
                </c:pt>
                <c:pt idx="31">
                  <c:v>29.2</c:v>
                </c:pt>
                <c:pt idx="32">
                  <c:v>28.033300000000001</c:v>
                </c:pt>
                <c:pt idx="33">
                  <c:v>27.833300000000001</c:v>
                </c:pt>
                <c:pt idx="34">
                  <c:v>25.666699999999963</c:v>
                </c:pt>
                <c:pt idx="35">
                  <c:v>25.866700000000002</c:v>
                </c:pt>
                <c:pt idx="36">
                  <c:v>26.966699999999935</c:v>
                </c:pt>
                <c:pt idx="37">
                  <c:v>27.366700000000002</c:v>
                </c:pt>
                <c:pt idx="38">
                  <c:v>28.566699999999958</c:v>
                </c:pt>
                <c:pt idx="39">
                  <c:v>29.4</c:v>
                </c:pt>
                <c:pt idx="40">
                  <c:v>32.533300000000011</c:v>
                </c:pt>
                <c:pt idx="41">
                  <c:v>30.833300000000001</c:v>
                </c:pt>
                <c:pt idx="42">
                  <c:v>32.066700000000012</c:v>
                </c:pt>
                <c:pt idx="43">
                  <c:v>33.766700000000064</c:v>
                </c:pt>
                <c:pt idx="44">
                  <c:v>34.300000000000004</c:v>
                </c:pt>
                <c:pt idx="45">
                  <c:v>33.033300000000011</c:v>
                </c:pt>
                <c:pt idx="46">
                  <c:v>33.566700000000012</c:v>
                </c:pt>
                <c:pt idx="47">
                  <c:v>35.233300000000064</c:v>
                </c:pt>
                <c:pt idx="48">
                  <c:v>36.866700000000002</c:v>
                </c:pt>
                <c:pt idx="49">
                  <c:v>38.700000000000003</c:v>
                </c:pt>
                <c:pt idx="50">
                  <c:v>39.333300000000001</c:v>
                </c:pt>
                <c:pt idx="51">
                  <c:v>40.633300000000013</c:v>
                </c:pt>
                <c:pt idx="52">
                  <c:v>39.033300000000011</c:v>
                </c:pt>
                <c:pt idx="53">
                  <c:v>39.066700000000012</c:v>
                </c:pt>
                <c:pt idx="54">
                  <c:v>36.800000000000004</c:v>
                </c:pt>
                <c:pt idx="55">
                  <c:v>38.533300000000011</c:v>
                </c:pt>
                <c:pt idx="56">
                  <c:v>40.066700000000012</c:v>
                </c:pt>
                <c:pt idx="57">
                  <c:v>39.666700000000013</c:v>
                </c:pt>
                <c:pt idx="58">
                  <c:v>40.700000000000003</c:v>
                </c:pt>
                <c:pt idx="59">
                  <c:v>41.1</c:v>
                </c:pt>
                <c:pt idx="60">
                  <c:v>41.266700000000064</c:v>
                </c:pt>
                <c:pt idx="61">
                  <c:v>40.1</c:v>
                </c:pt>
                <c:pt idx="62">
                  <c:v>42.566700000000012</c:v>
                </c:pt>
                <c:pt idx="63">
                  <c:v>41.333300000000001</c:v>
                </c:pt>
                <c:pt idx="64">
                  <c:v>42.366700000000002</c:v>
                </c:pt>
                <c:pt idx="65">
                  <c:v>41.5</c:v>
                </c:pt>
                <c:pt idx="66">
                  <c:v>41.233300000000064</c:v>
                </c:pt>
                <c:pt idx="67">
                  <c:v>42.866700000000002</c:v>
                </c:pt>
                <c:pt idx="68">
                  <c:v>42.3</c:v>
                </c:pt>
                <c:pt idx="69">
                  <c:v>44.8</c:v>
                </c:pt>
                <c:pt idx="70">
                  <c:v>44.7</c:v>
                </c:pt>
                <c:pt idx="71">
                  <c:v>44.3</c:v>
                </c:pt>
                <c:pt idx="72">
                  <c:v>46.833300000000001</c:v>
                </c:pt>
                <c:pt idx="73">
                  <c:v>45.8</c:v>
                </c:pt>
                <c:pt idx="74">
                  <c:v>45.233300000000064</c:v>
                </c:pt>
                <c:pt idx="75">
                  <c:v>45.933300000000003</c:v>
                </c:pt>
                <c:pt idx="76">
                  <c:v>45.9</c:v>
                </c:pt>
                <c:pt idx="77">
                  <c:v>47.733300000000064</c:v>
                </c:pt>
                <c:pt idx="78">
                  <c:v>49.8</c:v>
                </c:pt>
                <c:pt idx="79">
                  <c:v>48.766700000000064</c:v>
                </c:pt>
                <c:pt idx="80">
                  <c:v>51.533300000000011</c:v>
                </c:pt>
                <c:pt idx="81">
                  <c:v>51.6</c:v>
                </c:pt>
                <c:pt idx="82">
                  <c:v>51.3</c:v>
                </c:pt>
                <c:pt idx="83">
                  <c:v>51.166700000000013</c:v>
                </c:pt>
                <c:pt idx="84">
                  <c:v>53.133300000000013</c:v>
                </c:pt>
                <c:pt idx="85">
                  <c:v>56.066700000000012</c:v>
                </c:pt>
                <c:pt idx="86">
                  <c:v>55.9</c:v>
                </c:pt>
                <c:pt idx="87">
                  <c:v>51.666700000000013</c:v>
                </c:pt>
                <c:pt idx="88">
                  <c:v>53.966700000000003</c:v>
                </c:pt>
                <c:pt idx="89">
                  <c:v>54.133300000000013</c:v>
                </c:pt>
                <c:pt idx="90">
                  <c:v>54.733300000000064</c:v>
                </c:pt>
                <c:pt idx="91">
                  <c:v>55.866700000000002</c:v>
                </c:pt>
                <c:pt idx="92">
                  <c:v>56.7</c:v>
                </c:pt>
                <c:pt idx="93">
                  <c:v>54.466700000000003</c:v>
                </c:pt>
                <c:pt idx="94">
                  <c:v>56.966700000000003</c:v>
                </c:pt>
                <c:pt idx="95">
                  <c:v>58.9</c:v>
                </c:pt>
                <c:pt idx="96">
                  <c:v>60.2</c:v>
                </c:pt>
                <c:pt idx="97">
                  <c:v>57.3</c:v>
                </c:pt>
                <c:pt idx="98">
                  <c:v>55.566700000000012</c:v>
                </c:pt>
                <c:pt idx="99">
                  <c:v>57.466700000000003</c:v>
                </c:pt>
                <c:pt idx="100">
                  <c:v>59.766700000000064</c:v>
                </c:pt>
                <c:pt idx="101">
                  <c:v>58.8</c:v>
                </c:pt>
                <c:pt idx="102">
                  <c:v>59.366700000000002</c:v>
                </c:pt>
                <c:pt idx="103">
                  <c:v>59.333300000000001</c:v>
                </c:pt>
                <c:pt idx="104">
                  <c:v>61.5</c:v>
                </c:pt>
                <c:pt idx="105">
                  <c:v>61.633300000000013</c:v>
                </c:pt>
                <c:pt idx="106">
                  <c:v>64.2</c:v>
                </c:pt>
                <c:pt idx="107">
                  <c:v>67.466700000000003</c:v>
                </c:pt>
                <c:pt idx="108">
                  <c:v>65.866699999999994</c:v>
                </c:pt>
                <c:pt idx="109">
                  <c:v>63.766700000000064</c:v>
                </c:pt>
                <c:pt idx="110">
                  <c:v>63.033300000000011</c:v>
                </c:pt>
                <c:pt idx="111">
                  <c:v>63.166700000000013</c:v>
                </c:pt>
                <c:pt idx="112">
                  <c:v>65.599999999999994</c:v>
                </c:pt>
                <c:pt idx="113">
                  <c:v>66.7</c:v>
                </c:pt>
                <c:pt idx="114">
                  <c:v>68.5</c:v>
                </c:pt>
                <c:pt idx="115">
                  <c:v>68.7</c:v>
                </c:pt>
                <c:pt idx="116">
                  <c:v>68.099999999999994</c:v>
                </c:pt>
                <c:pt idx="117">
                  <c:v>66.7</c:v>
                </c:pt>
                <c:pt idx="118">
                  <c:v>65.966700000000003</c:v>
                </c:pt>
                <c:pt idx="119">
                  <c:v>65.966700000000003</c:v>
                </c:pt>
                <c:pt idx="120">
                  <c:v>66.833299999999994</c:v>
                </c:pt>
                <c:pt idx="121">
                  <c:v>67.3</c:v>
                </c:pt>
                <c:pt idx="122">
                  <c:v>66.833299999999994</c:v>
                </c:pt>
                <c:pt idx="123">
                  <c:v>69.5</c:v>
                </c:pt>
                <c:pt idx="124">
                  <c:v>71.2333</c:v>
                </c:pt>
                <c:pt idx="125">
                  <c:v>68.3</c:v>
                </c:pt>
                <c:pt idx="126">
                  <c:v>67.466700000000003</c:v>
                </c:pt>
                <c:pt idx="127">
                  <c:v>69.7667</c:v>
                </c:pt>
                <c:pt idx="128">
                  <c:v>71.433300000000003</c:v>
                </c:pt>
                <c:pt idx="129">
                  <c:v>73.466700000000003</c:v>
                </c:pt>
                <c:pt idx="130">
                  <c:v>74.066699999999997</c:v>
                </c:pt>
                <c:pt idx="131">
                  <c:v>71.900000000000006</c:v>
                </c:pt>
                <c:pt idx="132">
                  <c:v>71.533299999999997</c:v>
                </c:pt>
                <c:pt idx="133">
                  <c:v>72.933300000000003</c:v>
                </c:pt>
                <c:pt idx="134">
                  <c:v>73.133299999999991</c:v>
                </c:pt>
                <c:pt idx="135">
                  <c:v>74.966700000000003</c:v>
                </c:pt>
                <c:pt idx="136">
                  <c:v>76.666699999999992</c:v>
                </c:pt>
                <c:pt idx="137">
                  <c:v>76.3</c:v>
                </c:pt>
                <c:pt idx="138">
                  <c:v>75.933300000000003</c:v>
                </c:pt>
                <c:pt idx="139">
                  <c:v>76.633299999999991</c:v>
                </c:pt>
                <c:pt idx="140">
                  <c:v>75.566699999999997</c:v>
                </c:pt>
                <c:pt idx="141">
                  <c:v>75.933300000000003</c:v>
                </c:pt>
                <c:pt idx="142">
                  <c:v>75.333299999999994</c:v>
                </c:pt>
                <c:pt idx="143">
                  <c:v>73.633299999999991</c:v>
                </c:pt>
                <c:pt idx="144">
                  <c:v>72.5</c:v>
                </c:pt>
                <c:pt idx="145">
                  <c:v>72.7</c:v>
                </c:pt>
                <c:pt idx="146">
                  <c:v>73.7333</c:v>
                </c:pt>
                <c:pt idx="147">
                  <c:v>75.599999999999994</c:v>
                </c:pt>
                <c:pt idx="148">
                  <c:v>76.333299999999994</c:v>
                </c:pt>
                <c:pt idx="149">
                  <c:v>77.7667</c:v>
                </c:pt>
                <c:pt idx="150">
                  <c:v>78.033299999999997</c:v>
                </c:pt>
                <c:pt idx="151">
                  <c:v>77.900000000000006</c:v>
                </c:pt>
                <c:pt idx="152">
                  <c:v>76.666699999999992</c:v>
                </c:pt>
                <c:pt idx="153">
                  <c:v>78.099999999999994</c:v>
                </c:pt>
                <c:pt idx="154">
                  <c:v>78.7</c:v>
                </c:pt>
                <c:pt idx="155">
                  <c:v>80.3</c:v>
                </c:pt>
                <c:pt idx="156">
                  <c:v>81.033299999999997</c:v>
                </c:pt>
                <c:pt idx="157">
                  <c:v>81.099999999999994</c:v>
                </c:pt>
                <c:pt idx="158">
                  <c:v>81.099999999999994</c:v>
                </c:pt>
                <c:pt idx="159">
                  <c:v>79.900000000000006</c:v>
                </c:pt>
                <c:pt idx="160">
                  <c:v>80.2667</c:v>
                </c:pt>
                <c:pt idx="161">
                  <c:v>80.666699999999992</c:v>
                </c:pt>
                <c:pt idx="162">
                  <c:v>82.8</c:v>
                </c:pt>
                <c:pt idx="163">
                  <c:v>83.8</c:v>
                </c:pt>
                <c:pt idx="164">
                  <c:v>82.366699999999994</c:v>
                </c:pt>
                <c:pt idx="165">
                  <c:v>81.133299999999991</c:v>
                </c:pt>
                <c:pt idx="166">
                  <c:v>80.633299999999991</c:v>
                </c:pt>
                <c:pt idx="167">
                  <c:v>81</c:v>
                </c:pt>
                <c:pt idx="168">
                  <c:v>81.533299999999997</c:v>
                </c:pt>
                <c:pt idx="169">
                  <c:v>82.7667</c:v>
                </c:pt>
                <c:pt idx="170">
                  <c:v>83.166699999999992</c:v>
                </c:pt>
                <c:pt idx="171">
                  <c:v>83.1</c:v>
                </c:pt>
                <c:pt idx="172">
                  <c:v>83.7</c:v>
                </c:pt>
                <c:pt idx="173">
                  <c:v>82.7333</c:v>
                </c:pt>
                <c:pt idx="174">
                  <c:v>84.166699999999992</c:v>
                </c:pt>
                <c:pt idx="175">
                  <c:v>84.2</c:v>
                </c:pt>
                <c:pt idx="176">
                  <c:v>85.366699999999994</c:v>
                </c:pt>
                <c:pt idx="177">
                  <c:v>84.866699999999994</c:v>
                </c:pt>
                <c:pt idx="178">
                  <c:v>85.5</c:v>
                </c:pt>
                <c:pt idx="179">
                  <c:v>83.933300000000003</c:v>
                </c:pt>
                <c:pt idx="180">
                  <c:v>82.933300000000003</c:v>
                </c:pt>
                <c:pt idx="181">
                  <c:v>82.966700000000003</c:v>
                </c:pt>
                <c:pt idx="182">
                  <c:v>84.5</c:v>
                </c:pt>
                <c:pt idx="183">
                  <c:v>84.4</c:v>
                </c:pt>
                <c:pt idx="184">
                  <c:v>85.1</c:v>
                </c:pt>
                <c:pt idx="185">
                  <c:v>84.7333</c:v>
                </c:pt>
                <c:pt idx="186">
                  <c:v>85.433300000000003</c:v>
                </c:pt>
                <c:pt idx="187">
                  <c:v>85.7</c:v>
                </c:pt>
                <c:pt idx="188">
                  <c:v>86.1</c:v>
                </c:pt>
                <c:pt idx="189">
                  <c:v>85.466700000000003</c:v>
                </c:pt>
                <c:pt idx="190">
                  <c:v>84.666699999999992</c:v>
                </c:pt>
                <c:pt idx="191">
                  <c:v>84.2667</c:v>
                </c:pt>
                <c:pt idx="192">
                  <c:v>85.066699999999997</c:v>
                </c:pt>
                <c:pt idx="193">
                  <c:v>86.1</c:v>
                </c:pt>
                <c:pt idx="194">
                  <c:v>86.133299999999991</c:v>
                </c:pt>
                <c:pt idx="195">
                  <c:v>85.7</c:v>
                </c:pt>
                <c:pt idx="196">
                  <c:v>85.666699999999992</c:v>
                </c:pt>
                <c:pt idx="197">
                  <c:v>86.3</c:v>
                </c:pt>
                <c:pt idx="198">
                  <c:v>85.833299999999994</c:v>
                </c:pt>
                <c:pt idx="199">
                  <c:v>86.7</c:v>
                </c:pt>
                <c:pt idx="200">
                  <c:v>85.7</c:v>
                </c:pt>
                <c:pt idx="201">
                  <c:v>84.366699999999994</c:v>
                </c:pt>
                <c:pt idx="202">
                  <c:v>83.1</c:v>
                </c:pt>
                <c:pt idx="203">
                  <c:v>83.533299999999997</c:v>
                </c:pt>
                <c:pt idx="204">
                  <c:v>83.633299999999991</c:v>
                </c:pt>
                <c:pt idx="205">
                  <c:v>84.133299999999991</c:v>
                </c:pt>
                <c:pt idx="206">
                  <c:v>83</c:v>
                </c:pt>
                <c:pt idx="207">
                  <c:v>83.033299999999997</c:v>
                </c:pt>
                <c:pt idx="208">
                  <c:v>83.7</c:v>
                </c:pt>
                <c:pt idx="209">
                  <c:v>83.133299999999991</c:v>
                </c:pt>
                <c:pt idx="210">
                  <c:v>82.666699999999992</c:v>
                </c:pt>
                <c:pt idx="211">
                  <c:v>83.333299999999994</c:v>
                </c:pt>
                <c:pt idx="212">
                  <c:v>82.366699999999994</c:v>
                </c:pt>
                <c:pt idx="213">
                  <c:v>82.366699999999994</c:v>
                </c:pt>
                <c:pt idx="214">
                  <c:v>82.7</c:v>
                </c:pt>
                <c:pt idx="215">
                  <c:v>81.966700000000003</c:v>
                </c:pt>
                <c:pt idx="216">
                  <c:v>81.5</c:v>
                </c:pt>
                <c:pt idx="217">
                  <c:v>81.400000000000006</c:v>
                </c:pt>
                <c:pt idx="218">
                  <c:v>82.933300000000003</c:v>
                </c:pt>
                <c:pt idx="219">
                  <c:v>83.7</c:v>
                </c:pt>
                <c:pt idx="220">
                  <c:v>83.2667</c:v>
                </c:pt>
                <c:pt idx="221">
                  <c:v>83.6</c:v>
                </c:pt>
                <c:pt idx="222">
                  <c:v>81.2</c:v>
                </c:pt>
                <c:pt idx="223">
                  <c:v>82.033299999999997</c:v>
                </c:pt>
                <c:pt idx="224">
                  <c:v>81.7667</c:v>
                </c:pt>
                <c:pt idx="225">
                  <c:v>82.133299999999991</c:v>
                </c:pt>
                <c:pt idx="226">
                  <c:v>81.7</c:v>
                </c:pt>
                <c:pt idx="227">
                  <c:v>82.666699999999992</c:v>
                </c:pt>
                <c:pt idx="228">
                  <c:v>83.7</c:v>
                </c:pt>
                <c:pt idx="229">
                  <c:v>83.2667</c:v>
                </c:pt>
                <c:pt idx="230">
                  <c:v>81.8</c:v>
                </c:pt>
                <c:pt idx="231">
                  <c:v>81.633299999999991</c:v>
                </c:pt>
                <c:pt idx="232">
                  <c:v>82.333299999999994</c:v>
                </c:pt>
                <c:pt idx="233">
                  <c:v>82.866699999999994</c:v>
                </c:pt>
                <c:pt idx="234">
                  <c:v>81.866699999999994</c:v>
                </c:pt>
                <c:pt idx="235">
                  <c:v>82.3</c:v>
                </c:pt>
                <c:pt idx="236">
                  <c:v>83.2</c:v>
                </c:pt>
                <c:pt idx="237">
                  <c:v>82.433300000000003</c:v>
                </c:pt>
                <c:pt idx="238">
                  <c:v>82.433300000000003</c:v>
                </c:pt>
                <c:pt idx="239">
                  <c:v>81.633299999999991</c:v>
                </c:pt>
                <c:pt idx="240">
                  <c:v>82.166699999999992</c:v>
                </c:pt>
                <c:pt idx="241">
                  <c:v>83.1</c:v>
                </c:pt>
                <c:pt idx="242">
                  <c:v>82.333299999999994</c:v>
                </c:pt>
                <c:pt idx="243">
                  <c:v>82.1</c:v>
                </c:pt>
                <c:pt idx="244">
                  <c:v>81.466700000000003</c:v>
                </c:pt>
                <c:pt idx="245">
                  <c:v>80.833299999999994</c:v>
                </c:pt>
                <c:pt idx="246">
                  <c:v>81.2667</c:v>
                </c:pt>
                <c:pt idx="247">
                  <c:v>80.599999999999994</c:v>
                </c:pt>
                <c:pt idx="248">
                  <c:v>80.8</c:v>
                </c:pt>
                <c:pt idx="249">
                  <c:v>81.966700000000003</c:v>
                </c:pt>
                <c:pt idx="250">
                  <c:v>80.2</c:v>
                </c:pt>
                <c:pt idx="251">
                  <c:v>79.133299999999991</c:v>
                </c:pt>
                <c:pt idx="252">
                  <c:v>79.3</c:v>
                </c:pt>
                <c:pt idx="253">
                  <c:v>80.133299999999991</c:v>
                </c:pt>
                <c:pt idx="254">
                  <c:v>79.599999999999994</c:v>
                </c:pt>
                <c:pt idx="255">
                  <c:v>78</c:v>
                </c:pt>
                <c:pt idx="256">
                  <c:v>75.7667</c:v>
                </c:pt>
                <c:pt idx="257">
                  <c:v>74.566699999999997</c:v>
                </c:pt>
                <c:pt idx="258">
                  <c:v>73.633299999999991</c:v>
                </c:pt>
                <c:pt idx="259">
                  <c:v>75.666699999999992</c:v>
                </c:pt>
                <c:pt idx="260">
                  <c:v>76.8</c:v>
                </c:pt>
                <c:pt idx="261">
                  <c:v>77.033299999999997</c:v>
                </c:pt>
                <c:pt idx="262">
                  <c:v>72.966700000000003</c:v>
                </c:pt>
                <c:pt idx="263">
                  <c:v>70</c:v>
                </c:pt>
                <c:pt idx="264">
                  <c:v>70.5</c:v>
                </c:pt>
                <c:pt idx="265">
                  <c:v>69</c:v>
                </c:pt>
                <c:pt idx="266">
                  <c:v>69.933300000000003</c:v>
                </c:pt>
                <c:pt idx="267">
                  <c:v>73.366699999999994</c:v>
                </c:pt>
                <c:pt idx="268">
                  <c:v>73.666699999999992</c:v>
                </c:pt>
                <c:pt idx="269">
                  <c:v>73.533299999999997</c:v>
                </c:pt>
                <c:pt idx="270">
                  <c:v>72.8</c:v>
                </c:pt>
                <c:pt idx="271">
                  <c:v>72.066699999999997</c:v>
                </c:pt>
                <c:pt idx="272">
                  <c:v>74.599999999999994</c:v>
                </c:pt>
                <c:pt idx="273">
                  <c:v>73.833299999999994</c:v>
                </c:pt>
                <c:pt idx="274">
                  <c:v>71.966700000000003</c:v>
                </c:pt>
                <c:pt idx="275">
                  <c:v>68.666699999999992</c:v>
                </c:pt>
                <c:pt idx="276">
                  <c:v>67.633299999999991</c:v>
                </c:pt>
                <c:pt idx="277">
                  <c:v>67.466700000000003</c:v>
                </c:pt>
                <c:pt idx="278">
                  <c:v>66.366699999999994</c:v>
                </c:pt>
                <c:pt idx="279">
                  <c:v>66.866699999999994</c:v>
                </c:pt>
                <c:pt idx="280">
                  <c:v>66.7667</c:v>
                </c:pt>
                <c:pt idx="281">
                  <c:v>64.2667</c:v>
                </c:pt>
                <c:pt idx="282">
                  <c:v>65</c:v>
                </c:pt>
                <c:pt idx="283">
                  <c:v>66.7333</c:v>
                </c:pt>
                <c:pt idx="284">
                  <c:v>66.933300000000003</c:v>
                </c:pt>
                <c:pt idx="285">
                  <c:v>66.066699999999997</c:v>
                </c:pt>
                <c:pt idx="286">
                  <c:v>66.666699999999992</c:v>
                </c:pt>
                <c:pt idx="287">
                  <c:v>65.400000000000006</c:v>
                </c:pt>
                <c:pt idx="288">
                  <c:v>65.366699999999994</c:v>
                </c:pt>
                <c:pt idx="289">
                  <c:v>63.766700000000064</c:v>
                </c:pt>
                <c:pt idx="290">
                  <c:v>59.766700000000064</c:v>
                </c:pt>
                <c:pt idx="291">
                  <c:v>59.6</c:v>
                </c:pt>
                <c:pt idx="292">
                  <c:v>61.633300000000013</c:v>
                </c:pt>
                <c:pt idx="293">
                  <c:v>62.4</c:v>
                </c:pt>
                <c:pt idx="294">
                  <c:v>63.8</c:v>
                </c:pt>
                <c:pt idx="295">
                  <c:v>60.9</c:v>
                </c:pt>
                <c:pt idx="296">
                  <c:v>60.4</c:v>
                </c:pt>
                <c:pt idx="297">
                  <c:v>59.866700000000002</c:v>
                </c:pt>
                <c:pt idx="298">
                  <c:v>61.966700000000003</c:v>
                </c:pt>
                <c:pt idx="299">
                  <c:v>61.8</c:v>
                </c:pt>
                <c:pt idx="300">
                  <c:v>58.766700000000064</c:v>
                </c:pt>
                <c:pt idx="301">
                  <c:v>59.7</c:v>
                </c:pt>
                <c:pt idx="302">
                  <c:v>57.733300000000064</c:v>
                </c:pt>
                <c:pt idx="303">
                  <c:v>56.5</c:v>
                </c:pt>
                <c:pt idx="304">
                  <c:v>54.933300000000003</c:v>
                </c:pt>
                <c:pt idx="305">
                  <c:v>51.966700000000003</c:v>
                </c:pt>
                <c:pt idx="306">
                  <c:v>51.566700000000012</c:v>
                </c:pt>
                <c:pt idx="307">
                  <c:v>50.033300000000011</c:v>
                </c:pt>
                <c:pt idx="308">
                  <c:v>49.266700000000064</c:v>
                </c:pt>
                <c:pt idx="309">
                  <c:v>49.733300000000064</c:v>
                </c:pt>
                <c:pt idx="310">
                  <c:v>50.666700000000013</c:v>
                </c:pt>
                <c:pt idx="311">
                  <c:v>49.666700000000013</c:v>
                </c:pt>
                <c:pt idx="312">
                  <c:v>48.3</c:v>
                </c:pt>
                <c:pt idx="313">
                  <c:v>46.066700000000012</c:v>
                </c:pt>
                <c:pt idx="314">
                  <c:v>43.533300000000011</c:v>
                </c:pt>
                <c:pt idx="315">
                  <c:v>44.233300000000064</c:v>
                </c:pt>
                <c:pt idx="316">
                  <c:v>46.733300000000064</c:v>
                </c:pt>
                <c:pt idx="317">
                  <c:v>45.966700000000003</c:v>
                </c:pt>
                <c:pt idx="318">
                  <c:v>46.933300000000003</c:v>
                </c:pt>
                <c:pt idx="319">
                  <c:v>46.933300000000003</c:v>
                </c:pt>
                <c:pt idx="320">
                  <c:v>48.6</c:v>
                </c:pt>
                <c:pt idx="321">
                  <c:v>47.733300000000064</c:v>
                </c:pt>
                <c:pt idx="322">
                  <c:v>47.9</c:v>
                </c:pt>
                <c:pt idx="323">
                  <c:v>44.466700000000003</c:v>
                </c:pt>
                <c:pt idx="324">
                  <c:v>41.833300000000001</c:v>
                </c:pt>
                <c:pt idx="325">
                  <c:v>42.166700000000013</c:v>
                </c:pt>
                <c:pt idx="326">
                  <c:v>40.633300000000013</c:v>
                </c:pt>
                <c:pt idx="327">
                  <c:v>41.266700000000064</c:v>
                </c:pt>
                <c:pt idx="328">
                  <c:v>40.366700000000002</c:v>
                </c:pt>
                <c:pt idx="329">
                  <c:v>39.566700000000012</c:v>
                </c:pt>
                <c:pt idx="330">
                  <c:v>38.066700000000012</c:v>
                </c:pt>
                <c:pt idx="331">
                  <c:v>34.6</c:v>
                </c:pt>
                <c:pt idx="332">
                  <c:v>37.133300000000013</c:v>
                </c:pt>
                <c:pt idx="333">
                  <c:v>37.4</c:v>
                </c:pt>
                <c:pt idx="334">
                  <c:v>36.833300000000001</c:v>
                </c:pt>
                <c:pt idx="335">
                  <c:v>36.866700000000002</c:v>
                </c:pt>
                <c:pt idx="336">
                  <c:v>35.733300000000064</c:v>
                </c:pt>
                <c:pt idx="337">
                  <c:v>34.966700000000003</c:v>
                </c:pt>
                <c:pt idx="338">
                  <c:v>37.366700000000002</c:v>
                </c:pt>
                <c:pt idx="339">
                  <c:v>32.633300000000013</c:v>
                </c:pt>
                <c:pt idx="340">
                  <c:v>31.933299999999967</c:v>
                </c:pt>
                <c:pt idx="341">
                  <c:v>31.833300000000001</c:v>
                </c:pt>
                <c:pt idx="342">
                  <c:v>31.933299999999967</c:v>
                </c:pt>
                <c:pt idx="343">
                  <c:v>32.666700000000013</c:v>
                </c:pt>
                <c:pt idx="344">
                  <c:v>31.833300000000001</c:v>
                </c:pt>
                <c:pt idx="345">
                  <c:v>31.666699999999963</c:v>
                </c:pt>
                <c:pt idx="346">
                  <c:v>32.9</c:v>
                </c:pt>
                <c:pt idx="347">
                  <c:v>33.466700000000003</c:v>
                </c:pt>
                <c:pt idx="348">
                  <c:v>31.9</c:v>
                </c:pt>
                <c:pt idx="349">
                  <c:v>31.333300000000001</c:v>
                </c:pt>
                <c:pt idx="350">
                  <c:v>28.4</c:v>
                </c:pt>
                <c:pt idx="351">
                  <c:v>31.166699999999963</c:v>
                </c:pt>
                <c:pt idx="352">
                  <c:v>30.166699999999963</c:v>
                </c:pt>
                <c:pt idx="353">
                  <c:v>27.533300000000001</c:v>
                </c:pt>
                <c:pt idx="354">
                  <c:v>27.1</c:v>
                </c:pt>
                <c:pt idx="355">
                  <c:v>28.7</c:v>
                </c:pt>
                <c:pt idx="356">
                  <c:v>28.5</c:v>
                </c:pt>
                <c:pt idx="357">
                  <c:v>28.7333</c:v>
                </c:pt>
                <c:pt idx="358">
                  <c:v>27.2333</c:v>
                </c:pt>
                <c:pt idx="359">
                  <c:v>28.833300000000001</c:v>
                </c:pt>
                <c:pt idx="360">
                  <c:v>30.066699999999958</c:v>
                </c:pt>
                <c:pt idx="361">
                  <c:v>31.9</c:v>
                </c:pt>
                <c:pt idx="362">
                  <c:v>31.033300000000001</c:v>
                </c:pt>
                <c:pt idx="363">
                  <c:v>29</c:v>
                </c:pt>
                <c:pt idx="364">
                  <c:v>27.1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NCDC Low</c:v>
                </c:pt>
              </c:strCache>
            </c:strRef>
          </c:tx>
          <c:spPr>
            <a:ln w="45720"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Sheet1!$A$2:$A$366</c:f>
              <c:numCache>
                <c:formatCode>yyyy\-mm\-d</c:formatCode>
                <c:ptCount val="365"/>
                <c:pt idx="0">
                  <c:v>36526</c:v>
                </c:pt>
                <c:pt idx="1">
                  <c:v>36527</c:v>
                </c:pt>
                <c:pt idx="2">
                  <c:v>36528</c:v>
                </c:pt>
                <c:pt idx="3">
                  <c:v>36529</c:v>
                </c:pt>
                <c:pt idx="4">
                  <c:v>36530</c:v>
                </c:pt>
                <c:pt idx="5">
                  <c:v>36531</c:v>
                </c:pt>
                <c:pt idx="6">
                  <c:v>36532</c:v>
                </c:pt>
                <c:pt idx="7">
                  <c:v>36533</c:v>
                </c:pt>
                <c:pt idx="8">
                  <c:v>36534</c:v>
                </c:pt>
                <c:pt idx="9">
                  <c:v>36535</c:v>
                </c:pt>
                <c:pt idx="10">
                  <c:v>36536</c:v>
                </c:pt>
                <c:pt idx="11">
                  <c:v>36537</c:v>
                </c:pt>
                <c:pt idx="12">
                  <c:v>36538</c:v>
                </c:pt>
                <c:pt idx="13">
                  <c:v>36539</c:v>
                </c:pt>
                <c:pt idx="14">
                  <c:v>36540</c:v>
                </c:pt>
                <c:pt idx="15">
                  <c:v>36541</c:v>
                </c:pt>
                <c:pt idx="16">
                  <c:v>36542</c:v>
                </c:pt>
                <c:pt idx="17">
                  <c:v>36543</c:v>
                </c:pt>
                <c:pt idx="18">
                  <c:v>36544</c:v>
                </c:pt>
                <c:pt idx="19">
                  <c:v>36545</c:v>
                </c:pt>
                <c:pt idx="20">
                  <c:v>36546</c:v>
                </c:pt>
                <c:pt idx="21">
                  <c:v>36547</c:v>
                </c:pt>
                <c:pt idx="22">
                  <c:v>36548</c:v>
                </c:pt>
                <c:pt idx="23">
                  <c:v>36549</c:v>
                </c:pt>
                <c:pt idx="24">
                  <c:v>36550</c:v>
                </c:pt>
                <c:pt idx="25">
                  <c:v>36551</c:v>
                </c:pt>
                <c:pt idx="26">
                  <c:v>36552</c:v>
                </c:pt>
                <c:pt idx="27">
                  <c:v>36553</c:v>
                </c:pt>
                <c:pt idx="28">
                  <c:v>36554</c:v>
                </c:pt>
                <c:pt idx="29">
                  <c:v>36555</c:v>
                </c:pt>
                <c:pt idx="30">
                  <c:v>36556</c:v>
                </c:pt>
                <c:pt idx="31">
                  <c:v>36557</c:v>
                </c:pt>
                <c:pt idx="32">
                  <c:v>36558</c:v>
                </c:pt>
                <c:pt idx="33">
                  <c:v>36559</c:v>
                </c:pt>
                <c:pt idx="34">
                  <c:v>36560</c:v>
                </c:pt>
                <c:pt idx="35">
                  <c:v>36561</c:v>
                </c:pt>
                <c:pt idx="36">
                  <c:v>36562</c:v>
                </c:pt>
                <c:pt idx="37">
                  <c:v>36563</c:v>
                </c:pt>
                <c:pt idx="38">
                  <c:v>36564</c:v>
                </c:pt>
                <c:pt idx="39">
                  <c:v>36565</c:v>
                </c:pt>
                <c:pt idx="40">
                  <c:v>36566</c:v>
                </c:pt>
                <c:pt idx="41">
                  <c:v>36567</c:v>
                </c:pt>
                <c:pt idx="42">
                  <c:v>36568</c:v>
                </c:pt>
                <c:pt idx="43">
                  <c:v>36569</c:v>
                </c:pt>
                <c:pt idx="44">
                  <c:v>36570</c:v>
                </c:pt>
                <c:pt idx="45">
                  <c:v>36571</c:v>
                </c:pt>
                <c:pt idx="46">
                  <c:v>36572</c:v>
                </c:pt>
                <c:pt idx="47">
                  <c:v>36573</c:v>
                </c:pt>
                <c:pt idx="48">
                  <c:v>36574</c:v>
                </c:pt>
                <c:pt idx="49">
                  <c:v>36575</c:v>
                </c:pt>
                <c:pt idx="50">
                  <c:v>36576</c:v>
                </c:pt>
                <c:pt idx="51">
                  <c:v>36577</c:v>
                </c:pt>
                <c:pt idx="52">
                  <c:v>36578</c:v>
                </c:pt>
                <c:pt idx="53">
                  <c:v>36579</c:v>
                </c:pt>
                <c:pt idx="54">
                  <c:v>36580</c:v>
                </c:pt>
                <c:pt idx="55">
                  <c:v>36581</c:v>
                </c:pt>
                <c:pt idx="56">
                  <c:v>36582</c:v>
                </c:pt>
                <c:pt idx="57">
                  <c:v>36583</c:v>
                </c:pt>
                <c:pt idx="58">
                  <c:v>36584</c:v>
                </c:pt>
                <c:pt idx="59">
                  <c:v>36586</c:v>
                </c:pt>
                <c:pt idx="60">
                  <c:v>36587</c:v>
                </c:pt>
                <c:pt idx="61">
                  <c:v>36588</c:v>
                </c:pt>
                <c:pt idx="62">
                  <c:v>36589</c:v>
                </c:pt>
                <c:pt idx="63">
                  <c:v>36590</c:v>
                </c:pt>
                <c:pt idx="64">
                  <c:v>36591</c:v>
                </c:pt>
                <c:pt idx="65">
                  <c:v>36592</c:v>
                </c:pt>
                <c:pt idx="66">
                  <c:v>36593</c:v>
                </c:pt>
                <c:pt idx="67">
                  <c:v>36594</c:v>
                </c:pt>
                <c:pt idx="68">
                  <c:v>36595</c:v>
                </c:pt>
                <c:pt idx="69">
                  <c:v>36596</c:v>
                </c:pt>
                <c:pt idx="70">
                  <c:v>36597</c:v>
                </c:pt>
                <c:pt idx="71">
                  <c:v>36598</c:v>
                </c:pt>
                <c:pt idx="72">
                  <c:v>36599</c:v>
                </c:pt>
                <c:pt idx="73">
                  <c:v>36600</c:v>
                </c:pt>
                <c:pt idx="74">
                  <c:v>36601</c:v>
                </c:pt>
                <c:pt idx="75">
                  <c:v>36602</c:v>
                </c:pt>
                <c:pt idx="76">
                  <c:v>36603</c:v>
                </c:pt>
                <c:pt idx="77">
                  <c:v>36604</c:v>
                </c:pt>
                <c:pt idx="78">
                  <c:v>36605</c:v>
                </c:pt>
                <c:pt idx="79">
                  <c:v>36606</c:v>
                </c:pt>
                <c:pt idx="80">
                  <c:v>36607</c:v>
                </c:pt>
                <c:pt idx="81">
                  <c:v>36608</c:v>
                </c:pt>
                <c:pt idx="82">
                  <c:v>36609</c:v>
                </c:pt>
                <c:pt idx="83">
                  <c:v>36610</c:v>
                </c:pt>
                <c:pt idx="84">
                  <c:v>36611</c:v>
                </c:pt>
                <c:pt idx="85">
                  <c:v>36612</c:v>
                </c:pt>
                <c:pt idx="86">
                  <c:v>36613</c:v>
                </c:pt>
                <c:pt idx="87">
                  <c:v>36614</c:v>
                </c:pt>
                <c:pt idx="88">
                  <c:v>36615</c:v>
                </c:pt>
                <c:pt idx="89">
                  <c:v>36616</c:v>
                </c:pt>
                <c:pt idx="90">
                  <c:v>36617</c:v>
                </c:pt>
                <c:pt idx="91">
                  <c:v>36618</c:v>
                </c:pt>
                <c:pt idx="92">
                  <c:v>36619</c:v>
                </c:pt>
                <c:pt idx="93">
                  <c:v>36620</c:v>
                </c:pt>
                <c:pt idx="94">
                  <c:v>36621</c:v>
                </c:pt>
                <c:pt idx="95">
                  <c:v>36622</c:v>
                </c:pt>
                <c:pt idx="96">
                  <c:v>36623</c:v>
                </c:pt>
                <c:pt idx="97">
                  <c:v>36624</c:v>
                </c:pt>
                <c:pt idx="98">
                  <c:v>36625</c:v>
                </c:pt>
                <c:pt idx="99">
                  <c:v>36626</c:v>
                </c:pt>
                <c:pt idx="100">
                  <c:v>36627</c:v>
                </c:pt>
                <c:pt idx="101">
                  <c:v>36628</c:v>
                </c:pt>
                <c:pt idx="102">
                  <c:v>36629</c:v>
                </c:pt>
                <c:pt idx="103">
                  <c:v>36630</c:v>
                </c:pt>
                <c:pt idx="104">
                  <c:v>36631</c:v>
                </c:pt>
                <c:pt idx="105">
                  <c:v>36632</c:v>
                </c:pt>
                <c:pt idx="106">
                  <c:v>36633</c:v>
                </c:pt>
                <c:pt idx="107">
                  <c:v>36634</c:v>
                </c:pt>
                <c:pt idx="108">
                  <c:v>36635</c:v>
                </c:pt>
                <c:pt idx="109">
                  <c:v>36636</c:v>
                </c:pt>
                <c:pt idx="110">
                  <c:v>36637</c:v>
                </c:pt>
                <c:pt idx="111">
                  <c:v>36638</c:v>
                </c:pt>
                <c:pt idx="112">
                  <c:v>36639</c:v>
                </c:pt>
                <c:pt idx="113">
                  <c:v>36640</c:v>
                </c:pt>
                <c:pt idx="114">
                  <c:v>36641</c:v>
                </c:pt>
                <c:pt idx="115">
                  <c:v>36642</c:v>
                </c:pt>
                <c:pt idx="116">
                  <c:v>36643</c:v>
                </c:pt>
                <c:pt idx="117">
                  <c:v>36644</c:v>
                </c:pt>
                <c:pt idx="118">
                  <c:v>36645</c:v>
                </c:pt>
                <c:pt idx="119">
                  <c:v>36646</c:v>
                </c:pt>
                <c:pt idx="120">
                  <c:v>36647</c:v>
                </c:pt>
                <c:pt idx="121">
                  <c:v>36648</c:v>
                </c:pt>
                <c:pt idx="122">
                  <c:v>36649</c:v>
                </c:pt>
                <c:pt idx="123">
                  <c:v>36650</c:v>
                </c:pt>
                <c:pt idx="124">
                  <c:v>36651</c:v>
                </c:pt>
                <c:pt idx="125">
                  <c:v>36652</c:v>
                </c:pt>
                <c:pt idx="126">
                  <c:v>36653</c:v>
                </c:pt>
                <c:pt idx="127">
                  <c:v>36654</c:v>
                </c:pt>
                <c:pt idx="128">
                  <c:v>36655</c:v>
                </c:pt>
                <c:pt idx="129">
                  <c:v>36656</c:v>
                </c:pt>
                <c:pt idx="130">
                  <c:v>36657</c:v>
                </c:pt>
                <c:pt idx="131">
                  <c:v>36658</c:v>
                </c:pt>
                <c:pt idx="132">
                  <c:v>36659</c:v>
                </c:pt>
                <c:pt idx="133">
                  <c:v>36660</c:v>
                </c:pt>
                <c:pt idx="134">
                  <c:v>36661</c:v>
                </c:pt>
                <c:pt idx="135">
                  <c:v>36662</c:v>
                </c:pt>
                <c:pt idx="136">
                  <c:v>36663</c:v>
                </c:pt>
                <c:pt idx="137">
                  <c:v>36664</c:v>
                </c:pt>
                <c:pt idx="138">
                  <c:v>36665</c:v>
                </c:pt>
                <c:pt idx="139">
                  <c:v>36666</c:v>
                </c:pt>
                <c:pt idx="140">
                  <c:v>36667</c:v>
                </c:pt>
                <c:pt idx="141">
                  <c:v>36668</c:v>
                </c:pt>
                <c:pt idx="142">
                  <c:v>36669</c:v>
                </c:pt>
                <c:pt idx="143">
                  <c:v>36670</c:v>
                </c:pt>
                <c:pt idx="144">
                  <c:v>36671</c:v>
                </c:pt>
                <c:pt idx="145">
                  <c:v>36672</c:v>
                </c:pt>
                <c:pt idx="146">
                  <c:v>36673</c:v>
                </c:pt>
                <c:pt idx="147">
                  <c:v>36674</c:v>
                </c:pt>
                <c:pt idx="148">
                  <c:v>36675</c:v>
                </c:pt>
                <c:pt idx="149">
                  <c:v>36676</c:v>
                </c:pt>
                <c:pt idx="150">
                  <c:v>36677</c:v>
                </c:pt>
                <c:pt idx="151">
                  <c:v>36678</c:v>
                </c:pt>
                <c:pt idx="152">
                  <c:v>36679</c:v>
                </c:pt>
                <c:pt idx="153">
                  <c:v>36680</c:v>
                </c:pt>
                <c:pt idx="154">
                  <c:v>36681</c:v>
                </c:pt>
                <c:pt idx="155">
                  <c:v>36682</c:v>
                </c:pt>
                <c:pt idx="156">
                  <c:v>36683</c:v>
                </c:pt>
                <c:pt idx="157">
                  <c:v>36684</c:v>
                </c:pt>
                <c:pt idx="158">
                  <c:v>36685</c:v>
                </c:pt>
                <c:pt idx="159">
                  <c:v>36686</c:v>
                </c:pt>
                <c:pt idx="160">
                  <c:v>36687</c:v>
                </c:pt>
                <c:pt idx="161">
                  <c:v>36688</c:v>
                </c:pt>
                <c:pt idx="162">
                  <c:v>36689</c:v>
                </c:pt>
                <c:pt idx="163">
                  <c:v>36690</c:v>
                </c:pt>
                <c:pt idx="164">
                  <c:v>36691</c:v>
                </c:pt>
                <c:pt idx="165">
                  <c:v>36692</c:v>
                </c:pt>
                <c:pt idx="166">
                  <c:v>36693</c:v>
                </c:pt>
                <c:pt idx="167">
                  <c:v>36694</c:v>
                </c:pt>
                <c:pt idx="168">
                  <c:v>36695</c:v>
                </c:pt>
                <c:pt idx="169">
                  <c:v>36696</c:v>
                </c:pt>
                <c:pt idx="170">
                  <c:v>36697</c:v>
                </c:pt>
                <c:pt idx="171">
                  <c:v>36698</c:v>
                </c:pt>
                <c:pt idx="172">
                  <c:v>36699</c:v>
                </c:pt>
                <c:pt idx="173">
                  <c:v>36700</c:v>
                </c:pt>
                <c:pt idx="174">
                  <c:v>36701</c:v>
                </c:pt>
                <c:pt idx="175">
                  <c:v>36702</c:v>
                </c:pt>
                <c:pt idx="176">
                  <c:v>36703</c:v>
                </c:pt>
                <c:pt idx="177">
                  <c:v>36704</c:v>
                </c:pt>
                <c:pt idx="178">
                  <c:v>36705</c:v>
                </c:pt>
                <c:pt idx="179">
                  <c:v>36706</c:v>
                </c:pt>
                <c:pt idx="180">
                  <c:v>36707</c:v>
                </c:pt>
                <c:pt idx="181">
                  <c:v>36708</c:v>
                </c:pt>
                <c:pt idx="182">
                  <c:v>36709</c:v>
                </c:pt>
                <c:pt idx="183">
                  <c:v>36710</c:v>
                </c:pt>
                <c:pt idx="184">
                  <c:v>36711</c:v>
                </c:pt>
                <c:pt idx="185">
                  <c:v>36712</c:v>
                </c:pt>
                <c:pt idx="186">
                  <c:v>36713</c:v>
                </c:pt>
                <c:pt idx="187">
                  <c:v>36714</c:v>
                </c:pt>
                <c:pt idx="188">
                  <c:v>36715</c:v>
                </c:pt>
                <c:pt idx="189">
                  <c:v>36716</c:v>
                </c:pt>
                <c:pt idx="190">
                  <c:v>36717</c:v>
                </c:pt>
                <c:pt idx="191">
                  <c:v>36718</c:v>
                </c:pt>
                <c:pt idx="192">
                  <c:v>36719</c:v>
                </c:pt>
                <c:pt idx="193">
                  <c:v>36720</c:v>
                </c:pt>
                <c:pt idx="194">
                  <c:v>36721</c:v>
                </c:pt>
                <c:pt idx="195">
                  <c:v>36722</c:v>
                </c:pt>
                <c:pt idx="196">
                  <c:v>36723</c:v>
                </c:pt>
                <c:pt idx="197">
                  <c:v>36724</c:v>
                </c:pt>
                <c:pt idx="198">
                  <c:v>36725</c:v>
                </c:pt>
                <c:pt idx="199">
                  <c:v>36726</c:v>
                </c:pt>
                <c:pt idx="200">
                  <c:v>36727</c:v>
                </c:pt>
                <c:pt idx="201">
                  <c:v>36728</c:v>
                </c:pt>
                <c:pt idx="202">
                  <c:v>36729</c:v>
                </c:pt>
                <c:pt idx="203">
                  <c:v>36730</c:v>
                </c:pt>
                <c:pt idx="204">
                  <c:v>36731</c:v>
                </c:pt>
                <c:pt idx="205">
                  <c:v>36732</c:v>
                </c:pt>
                <c:pt idx="206">
                  <c:v>36733</c:v>
                </c:pt>
                <c:pt idx="207">
                  <c:v>36734</c:v>
                </c:pt>
                <c:pt idx="208">
                  <c:v>36735</c:v>
                </c:pt>
                <c:pt idx="209">
                  <c:v>36736</c:v>
                </c:pt>
                <c:pt idx="210">
                  <c:v>36737</c:v>
                </c:pt>
                <c:pt idx="211">
                  <c:v>36738</c:v>
                </c:pt>
                <c:pt idx="212">
                  <c:v>36739</c:v>
                </c:pt>
                <c:pt idx="213">
                  <c:v>36740</c:v>
                </c:pt>
                <c:pt idx="214">
                  <c:v>36741</c:v>
                </c:pt>
                <c:pt idx="215">
                  <c:v>36742</c:v>
                </c:pt>
                <c:pt idx="216">
                  <c:v>36743</c:v>
                </c:pt>
                <c:pt idx="217">
                  <c:v>36744</c:v>
                </c:pt>
                <c:pt idx="218">
                  <c:v>36745</c:v>
                </c:pt>
                <c:pt idx="219">
                  <c:v>36746</c:v>
                </c:pt>
                <c:pt idx="220">
                  <c:v>36747</c:v>
                </c:pt>
                <c:pt idx="221">
                  <c:v>36748</c:v>
                </c:pt>
                <c:pt idx="222">
                  <c:v>36749</c:v>
                </c:pt>
                <c:pt idx="223">
                  <c:v>36750</c:v>
                </c:pt>
                <c:pt idx="224">
                  <c:v>36751</c:v>
                </c:pt>
                <c:pt idx="225">
                  <c:v>36752</c:v>
                </c:pt>
                <c:pt idx="226">
                  <c:v>36753</c:v>
                </c:pt>
                <c:pt idx="227">
                  <c:v>36754</c:v>
                </c:pt>
                <c:pt idx="228">
                  <c:v>36755</c:v>
                </c:pt>
                <c:pt idx="229">
                  <c:v>36756</c:v>
                </c:pt>
                <c:pt idx="230">
                  <c:v>36757</c:v>
                </c:pt>
                <c:pt idx="231">
                  <c:v>36758</c:v>
                </c:pt>
                <c:pt idx="232">
                  <c:v>36759</c:v>
                </c:pt>
                <c:pt idx="233">
                  <c:v>36760</c:v>
                </c:pt>
                <c:pt idx="234">
                  <c:v>36761</c:v>
                </c:pt>
                <c:pt idx="235">
                  <c:v>36762</c:v>
                </c:pt>
                <c:pt idx="236">
                  <c:v>36763</c:v>
                </c:pt>
                <c:pt idx="237">
                  <c:v>36764</c:v>
                </c:pt>
                <c:pt idx="238">
                  <c:v>36765</c:v>
                </c:pt>
                <c:pt idx="239">
                  <c:v>36766</c:v>
                </c:pt>
                <c:pt idx="240">
                  <c:v>36767</c:v>
                </c:pt>
                <c:pt idx="241">
                  <c:v>36768</c:v>
                </c:pt>
                <c:pt idx="242">
                  <c:v>36769</c:v>
                </c:pt>
                <c:pt idx="243">
                  <c:v>36770</c:v>
                </c:pt>
                <c:pt idx="244">
                  <c:v>36771</c:v>
                </c:pt>
                <c:pt idx="245">
                  <c:v>36772</c:v>
                </c:pt>
                <c:pt idx="246">
                  <c:v>36773</c:v>
                </c:pt>
                <c:pt idx="247">
                  <c:v>36774</c:v>
                </c:pt>
                <c:pt idx="248">
                  <c:v>36775</c:v>
                </c:pt>
                <c:pt idx="249">
                  <c:v>36776</c:v>
                </c:pt>
                <c:pt idx="250">
                  <c:v>36777</c:v>
                </c:pt>
                <c:pt idx="251">
                  <c:v>36778</c:v>
                </c:pt>
                <c:pt idx="252">
                  <c:v>36779</c:v>
                </c:pt>
                <c:pt idx="253">
                  <c:v>36780</c:v>
                </c:pt>
                <c:pt idx="254">
                  <c:v>36781</c:v>
                </c:pt>
                <c:pt idx="255">
                  <c:v>36782</c:v>
                </c:pt>
                <c:pt idx="256">
                  <c:v>36783</c:v>
                </c:pt>
                <c:pt idx="257">
                  <c:v>36784</c:v>
                </c:pt>
                <c:pt idx="258">
                  <c:v>36785</c:v>
                </c:pt>
                <c:pt idx="259">
                  <c:v>36786</c:v>
                </c:pt>
                <c:pt idx="260">
                  <c:v>36787</c:v>
                </c:pt>
                <c:pt idx="261">
                  <c:v>36788</c:v>
                </c:pt>
                <c:pt idx="262">
                  <c:v>36789</c:v>
                </c:pt>
                <c:pt idx="263">
                  <c:v>36790</c:v>
                </c:pt>
                <c:pt idx="264">
                  <c:v>36791</c:v>
                </c:pt>
                <c:pt idx="265">
                  <c:v>36792</c:v>
                </c:pt>
                <c:pt idx="266">
                  <c:v>36793</c:v>
                </c:pt>
                <c:pt idx="267">
                  <c:v>36794</c:v>
                </c:pt>
                <c:pt idx="268">
                  <c:v>36795</c:v>
                </c:pt>
                <c:pt idx="269">
                  <c:v>36796</c:v>
                </c:pt>
                <c:pt idx="270">
                  <c:v>36797</c:v>
                </c:pt>
                <c:pt idx="271">
                  <c:v>36798</c:v>
                </c:pt>
                <c:pt idx="272">
                  <c:v>36799</c:v>
                </c:pt>
                <c:pt idx="273">
                  <c:v>36800</c:v>
                </c:pt>
                <c:pt idx="274">
                  <c:v>36801</c:v>
                </c:pt>
                <c:pt idx="275">
                  <c:v>36802</c:v>
                </c:pt>
                <c:pt idx="276">
                  <c:v>36803</c:v>
                </c:pt>
                <c:pt idx="277">
                  <c:v>36804</c:v>
                </c:pt>
                <c:pt idx="278">
                  <c:v>36805</c:v>
                </c:pt>
                <c:pt idx="279">
                  <c:v>36806</c:v>
                </c:pt>
                <c:pt idx="280">
                  <c:v>36807</c:v>
                </c:pt>
                <c:pt idx="281">
                  <c:v>36808</c:v>
                </c:pt>
                <c:pt idx="282">
                  <c:v>36809</c:v>
                </c:pt>
                <c:pt idx="283">
                  <c:v>36810</c:v>
                </c:pt>
                <c:pt idx="284">
                  <c:v>36811</c:v>
                </c:pt>
                <c:pt idx="285">
                  <c:v>36812</c:v>
                </c:pt>
                <c:pt idx="286">
                  <c:v>36813</c:v>
                </c:pt>
                <c:pt idx="287">
                  <c:v>36814</c:v>
                </c:pt>
                <c:pt idx="288">
                  <c:v>36815</c:v>
                </c:pt>
                <c:pt idx="289">
                  <c:v>36816</c:v>
                </c:pt>
                <c:pt idx="290">
                  <c:v>36817</c:v>
                </c:pt>
                <c:pt idx="291">
                  <c:v>36818</c:v>
                </c:pt>
                <c:pt idx="292">
                  <c:v>36819</c:v>
                </c:pt>
                <c:pt idx="293">
                  <c:v>36820</c:v>
                </c:pt>
                <c:pt idx="294">
                  <c:v>36821</c:v>
                </c:pt>
                <c:pt idx="295">
                  <c:v>36822</c:v>
                </c:pt>
                <c:pt idx="296">
                  <c:v>36823</c:v>
                </c:pt>
                <c:pt idx="297">
                  <c:v>36824</c:v>
                </c:pt>
                <c:pt idx="298">
                  <c:v>36825</c:v>
                </c:pt>
                <c:pt idx="299">
                  <c:v>36826</c:v>
                </c:pt>
                <c:pt idx="300">
                  <c:v>36827</c:v>
                </c:pt>
                <c:pt idx="301">
                  <c:v>36828</c:v>
                </c:pt>
                <c:pt idx="302">
                  <c:v>36829</c:v>
                </c:pt>
                <c:pt idx="303">
                  <c:v>36830</c:v>
                </c:pt>
                <c:pt idx="304">
                  <c:v>36831</c:v>
                </c:pt>
                <c:pt idx="305">
                  <c:v>36832</c:v>
                </c:pt>
                <c:pt idx="306">
                  <c:v>36833</c:v>
                </c:pt>
                <c:pt idx="307">
                  <c:v>36834</c:v>
                </c:pt>
                <c:pt idx="308">
                  <c:v>36835</c:v>
                </c:pt>
                <c:pt idx="309">
                  <c:v>36836</c:v>
                </c:pt>
                <c:pt idx="310">
                  <c:v>36837</c:v>
                </c:pt>
                <c:pt idx="311">
                  <c:v>36838</c:v>
                </c:pt>
                <c:pt idx="312">
                  <c:v>36839</c:v>
                </c:pt>
                <c:pt idx="313">
                  <c:v>36840</c:v>
                </c:pt>
                <c:pt idx="314">
                  <c:v>36841</c:v>
                </c:pt>
                <c:pt idx="315">
                  <c:v>36842</c:v>
                </c:pt>
                <c:pt idx="316">
                  <c:v>36843</c:v>
                </c:pt>
                <c:pt idx="317">
                  <c:v>36844</c:v>
                </c:pt>
                <c:pt idx="318">
                  <c:v>36845</c:v>
                </c:pt>
                <c:pt idx="319">
                  <c:v>36846</c:v>
                </c:pt>
                <c:pt idx="320">
                  <c:v>36847</c:v>
                </c:pt>
                <c:pt idx="321">
                  <c:v>36848</c:v>
                </c:pt>
                <c:pt idx="322">
                  <c:v>36849</c:v>
                </c:pt>
                <c:pt idx="323">
                  <c:v>36850</c:v>
                </c:pt>
                <c:pt idx="324">
                  <c:v>36851</c:v>
                </c:pt>
                <c:pt idx="325">
                  <c:v>36852</c:v>
                </c:pt>
                <c:pt idx="326">
                  <c:v>36853</c:v>
                </c:pt>
                <c:pt idx="327">
                  <c:v>36854</c:v>
                </c:pt>
                <c:pt idx="328">
                  <c:v>36855</c:v>
                </c:pt>
                <c:pt idx="329">
                  <c:v>36856</c:v>
                </c:pt>
                <c:pt idx="330">
                  <c:v>36857</c:v>
                </c:pt>
                <c:pt idx="331">
                  <c:v>36858</c:v>
                </c:pt>
                <c:pt idx="332">
                  <c:v>36859</c:v>
                </c:pt>
                <c:pt idx="333">
                  <c:v>36860</c:v>
                </c:pt>
                <c:pt idx="334">
                  <c:v>36861</c:v>
                </c:pt>
                <c:pt idx="335">
                  <c:v>36862</c:v>
                </c:pt>
                <c:pt idx="336">
                  <c:v>36863</c:v>
                </c:pt>
                <c:pt idx="337">
                  <c:v>36864</c:v>
                </c:pt>
                <c:pt idx="338">
                  <c:v>36865</c:v>
                </c:pt>
                <c:pt idx="339">
                  <c:v>36866</c:v>
                </c:pt>
                <c:pt idx="340">
                  <c:v>36867</c:v>
                </c:pt>
                <c:pt idx="341">
                  <c:v>36868</c:v>
                </c:pt>
                <c:pt idx="342">
                  <c:v>36869</c:v>
                </c:pt>
                <c:pt idx="343">
                  <c:v>36870</c:v>
                </c:pt>
                <c:pt idx="344">
                  <c:v>36871</c:v>
                </c:pt>
                <c:pt idx="345">
                  <c:v>36872</c:v>
                </c:pt>
                <c:pt idx="346">
                  <c:v>36873</c:v>
                </c:pt>
                <c:pt idx="347">
                  <c:v>36874</c:v>
                </c:pt>
                <c:pt idx="348">
                  <c:v>36875</c:v>
                </c:pt>
                <c:pt idx="349">
                  <c:v>36876</c:v>
                </c:pt>
                <c:pt idx="350">
                  <c:v>36877</c:v>
                </c:pt>
                <c:pt idx="351">
                  <c:v>36878</c:v>
                </c:pt>
                <c:pt idx="352">
                  <c:v>36879</c:v>
                </c:pt>
                <c:pt idx="353">
                  <c:v>36880</c:v>
                </c:pt>
                <c:pt idx="354">
                  <c:v>36881</c:v>
                </c:pt>
                <c:pt idx="355">
                  <c:v>36882</c:v>
                </c:pt>
                <c:pt idx="356">
                  <c:v>36883</c:v>
                </c:pt>
                <c:pt idx="357">
                  <c:v>36884</c:v>
                </c:pt>
                <c:pt idx="358">
                  <c:v>36885</c:v>
                </c:pt>
                <c:pt idx="359">
                  <c:v>36886</c:v>
                </c:pt>
                <c:pt idx="360">
                  <c:v>36887</c:v>
                </c:pt>
                <c:pt idx="361">
                  <c:v>36888</c:v>
                </c:pt>
                <c:pt idx="362">
                  <c:v>36889</c:v>
                </c:pt>
                <c:pt idx="363">
                  <c:v>36890</c:v>
                </c:pt>
                <c:pt idx="364">
                  <c:v>36891</c:v>
                </c:pt>
              </c:numCache>
            </c:numRef>
          </c:cat>
          <c:val>
            <c:numRef>
              <c:f>Sheet1!$D$2:$D$366</c:f>
              <c:numCache>
                <c:formatCode>General</c:formatCode>
                <c:ptCount val="365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9</c:v>
                </c:pt>
                <c:pt idx="9">
                  <c:v>9</c:v>
                </c:pt>
                <c:pt idx="10">
                  <c:v>9</c:v>
                </c:pt>
                <c:pt idx="11">
                  <c:v>9</c:v>
                </c:pt>
                <c:pt idx="12">
                  <c:v>9</c:v>
                </c:pt>
                <c:pt idx="13">
                  <c:v>9</c:v>
                </c:pt>
                <c:pt idx="14">
                  <c:v>9</c:v>
                </c:pt>
                <c:pt idx="15">
                  <c:v>9</c:v>
                </c:pt>
                <c:pt idx="16">
                  <c:v>9</c:v>
                </c:pt>
                <c:pt idx="17">
                  <c:v>9</c:v>
                </c:pt>
                <c:pt idx="18">
                  <c:v>9</c:v>
                </c:pt>
                <c:pt idx="19">
                  <c:v>9</c:v>
                </c:pt>
                <c:pt idx="20">
                  <c:v>9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  <c:pt idx="24">
                  <c:v>10</c:v>
                </c:pt>
                <c:pt idx="25">
                  <c:v>10</c:v>
                </c:pt>
                <c:pt idx="26">
                  <c:v>10</c:v>
                </c:pt>
                <c:pt idx="27">
                  <c:v>11</c:v>
                </c:pt>
                <c:pt idx="28">
                  <c:v>11</c:v>
                </c:pt>
                <c:pt idx="29">
                  <c:v>11</c:v>
                </c:pt>
                <c:pt idx="30">
                  <c:v>11</c:v>
                </c:pt>
                <c:pt idx="31">
                  <c:v>12</c:v>
                </c:pt>
                <c:pt idx="32">
                  <c:v>12</c:v>
                </c:pt>
                <c:pt idx="33">
                  <c:v>12</c:v>
                </c:pt>
                <c:pt idx="34">
                  <c:v>12</c:v>
                </c:pt>
                <c:pt idx="35">
                  <c:v>13</c:v>
                </c:pt>
                <c:pt idx="36">
                  <c:v>13</c:v>
                </c:pt>
                <c:pt idx="37">
                  <c:v>13</c:v>
                </c:pt>
                <c:pt idx="38">
                  <c:v>14</c:v>
                </c:pt>
                <c:pt idx="39">
                  <c:v>14</c:v>
                </c:pt>
                <c:pt idx="40">
                  <c:v>14</c:v>
                </c:pt>
                <c:pt idx="41">
                  <c:v>15</c:v>
                </c:pt>
                <c:pt idx="42">
                  <c:v>15</c:v>
                </c:pt>
                <c:pt idx="43">
                  <c:v>15</c:v>
                </c:pt>
                <c:pt idx="44">
                  <c:v>16</c:v>
                </c:pt>
                <c:pt idx="45">
                  <c:v>16</c:v>
                </c:pt>
                <c:pt idx="46">
                  <c:v>16</c:v>
                </c:pt>
                <c:pt idx="47">
                  <c:v>17</c:v>
                </c:pt>
                <c:pt idx="48">
                  <c:v>17</c:v>
                </c:pt>
                <c:pt idx="49">
                  <c:v>17</c:v>
                </c:pt>
                <c:pt idx="50">
                  <c:v>18</c:v>
                </c:pt>
                <c:pt idx="51">
                  <c:v>18</c:v>
                </c:pt>
                <c:pt idx="52">
                  <c:v>19</c:v>
                </c:pt>
                <c:pt idx="53">
                  <c:v>19</c:v>
                </c:pt>
                <c:pt idx="54">
                  <c:v>19</c:v>
                </c:pt>
                <c:pt idx="55">
                  <c:v>20</c:v>
                </c:pt>
                <c:pt idx="56">
                  <c:v>20</c:v>
                </c:pt>
                <c:pt idx="57">
                  <c:v>21</c:v>
                </c:pt>
                <c:pt idx="58">
                  <c:v>21</c:v>
                </c:pt>
                <c:pt idx="59">
                  <c:v>21</c:v>
                </c:pt>
                <c:pt idx="60">
                  <c:v>22</c:v>
                </c:pt>
                <c:pt idx="61">
                  <c:v>22</c:v>
                </c:pt>
                <c:pt idx="62">
                  <c:v>23</c:v>
                </c:pt>
                <c:pt idx="63">
                  <c:v>23</c:v>
                </c:pt>
                <c:pt idx="64">
                  <c:v>24</c:v>
                </c:pt>
                <c:pt idx="65">
                  <c:v>24</c:v>
                </c:pt>
                <c:pt idx="66">
                  <c:v>24</c:v>
                </c:pt>
                <c:pt idx="67">
                  <c:v>25</c:v>
                </c:pt>
                <c:pt idx="68">
                  <c:v>25</c:v>
                </c:pt>
                <c:pt idx="69">
                  <c:v>25</c:v>
                </c:pt>
                <c:pt idx="70">
                  <c:v>26</c:v>
                </c:pt>
                <c:pt idx="71">
                  <c:v>26</c:v>
                </c:pt>
                <c:pt idx="72">
                  <c:v>27</c:v>
                </c:pt>
                <c:pt idx="73">
                  <c:v>27</c:v>
                </c:pt>
                <c:pt idx="74">
                  <c:v>27</c:v>
                </c:pt>
                <c:pt idx="75">
                  <c:v>28</c:v>
                </c:pt>
                <c:pt idx="76">
                  <c:v>28</c:v>
                </c:pt>
                <c:pt idx="77">
                  <c:v>29</c:v>
                </c:pt>
                <c:pt idx="78">
                  <c:v>29</c:v>
                </c:pt>
                <c:pt idx="79">
                  <c:v>29</c:v>
                </c:pt>
                <c:pt idx="80">
                  <c:v>30</c:v>
                </c:pt>
                <c:pt idx="81">
                  <c:v>30</c:v>
                </c:pt>
                <c:pt idx="82">
                  <c:v>30</c:v>
                </c:pt>
                <c:pt idx="83">
                  <c:v>31</c:v>
                </c:pt>
                <c:pt idx="84">
                  <c:v>31</c:v>
                </c:pt>
                <c:pt idx="85">
                  <c:v>31</c:v>
                </c:pt>
                <c:pt idx="86">
                  <c:v>32</c:v>
                </c:pt>
                <c:pt idx="87">
                  <c:v>32</c:v>
                </c:pt>
                <c:pt idx="88">
                  <c:v>32</c:v>
                </c:pt>
                <c:pt idx="89">
                  <c:v>33</c:v>
                </c:pt>
                <c:pt idx="90">
                  <c:v>33</c:v>
                </c:pt>
                <c:pt idx="91">
                  <c:v>33</c:v>
                </c:pt>
                <c:pt idx="92">
                  <c:v>34</c:v>
                </c:pt>
                <c:pt idx="93">
                  <c:v>34</c:v>
                </c:pt>
                <c:pt idx="94">
                  <c:v>34</c:v>
                </c:pt>
                <c:pt idx="95">
                  <c:v>35</c:v>
                </c:pt>
                <c:pt idx="96">
                  <c:v>35</c:v>
                </c:pt>
                <c:pt idx="97">
                  <c:v>35</c:v>
                </c:pt>
                <c:pt idx="98">
                  <c:v>36</c:v>
                </c:pt>
                <c:pt idx="99">
                  <c:v>36</c:v>
                </c:pt>
                <c:pt idx="100">
                  <c:v>36</c:v>
                </c:pt>
                <c:pt idx="101">
                  <c:v>37</c:v>
                </c:pt>
                <c:pt idx="102">
                  <c:v>37</c:v>
                </c:pt>
                <c:pt idx="103">
                  <c:v>37</c:v>
                </c:pt>
                <c:pt idx="104">
                  <c:v>38</c:v>
                </c:pt>
                <c:pt idx="105">
                  <c:v>38</c:v>
                </c:pt>
                <c:pt idx="106">
                  <c:v>39</c:v>
                </c:pt>
                <c:pt idx="107">
                  <c:v>39</c:v>
                </c:pt>
                <c:pt idx="108">
                  <c:v>39</c:v>
                </c:pt>
                <c:pt idx="109">
                  <c:v>40</c:v>
                </c:pt>
                <c:pt idx="110">
                  <c:v>40</c:v>
                </c:pt>
                <c:pt idx="111">
                  <c:v>40</c:v>
                </c:pt>
                <c:pt idx="112">
                  <c:v>41</c:v>
                </c:pt>
                <c:pt idx="113">
                  <c:v>41</c:v>
                </c:pt>
                <c:pt idx="114">
                  <c:v>42</c:v>
                </c:pt>
                <c:pt idx="115">
                  <c:v>42</c:v>
                </c:pt>
                <c:pt idx="116">
                  <c:v>42</c:v>
                </c:pt>
                <c:pt idx="117">
                  <c:v>43</c:v>
                </c:pt>
                <c:pt idx="118">
                  <c:v>43</c:v>
                </c:pt>
                <c:pt idx="119">
                  <c:v>44</c:v>
                </c:pt>
                <c:pt idx="120">
                  <c:v>44</c:v>
                </c:pt>
                <c:pt idx="121">
                  <c:v>45</c:v>
                </c:pt>
                <c:pt idx="122">
                  <c:v>45</c:v>
                </c:pt>
                <c:pt idx="123">
                  <c:v>45</c:v>
                </c:pt>
                <c:pt idx="124">
                  <c:v>46</c:v>
                </c:pt>
                <c:pt idx="125">
                  <c:v>46</c:v>
                </c:pt>
                <c:pt idx="126">
                  <c:v>47</c:v>
                </c:pt>
                <c:pt idx="127">
                  <c:v>47</c:v>
                </c:pt>
                <c:pt idx="128">
                  <c:v>47</c:v>
                </c:pt>
                <c:pt idx="129">
                  <c:v>48</c:v>
                </c:pt>
                <c:pt idx="130">
                  <c:v>48</c:v>
                </c:pt>
                <c:pt idx="131">
                  <c:v>48</c:v>
                </c:pt>
                <c:pt idx="132">
                  <c:v>49</c:v>
                </c:pt>
                <c:pt idx="133">
                  <c:v>49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51</c:v>
                </c:pt>
                <c:pt idx="138">
                  <c:v>51</c:v>
                </c:pt>
                <c:pt idx="139">
                  <c:v>51</c:v>
                </c:pt>
                <c:pt idx="140">
                  <c:v>52</c:v>
                </c:pt>
                <c:pt idx="141">
                  <c:v>52</c:v>
                </c:pt>
                <c:pt idx="142">
                  <c:v>52</c:v>
                </c:pt>
                <c:pt idx="143">
                  <c:v>53</c:v>
                </c:pt>
                <c:pt idx="144">
                  <c:v>53</c:v>
                </c:pt>
                <c:pt idx="145">
                  <c:v>53</c:v>
                </c:pt>
                <c:pt idx="146">
                  <c:v>54</c:v>
                </c:pt>
                <c:pt idx="147">
                  <c:v>54</c:v>
                </c:pt>
                <c:pt idx="148">
                  <c:v>54</c:v>
                </c:pt>
                <c:pt idx="149">
                  <c:v>55</c:v>
                </c:pt>
                <c:pt idx="150">
                  <c:v>55</c:v>
                </c:pt>
                <c:pt idx="151">
                  <c:v>55</c:v>
                </c:pt>
                <c:pt idx="152">
                  <c:v>56</c:v>
                </c:pt>
                <c:pt idx="153">
                  <c:v>56</c:v>
                </c:pt>
                <c:pt idx="154">
                  <c:v>56</c:v>
                </c:pt>
                <c:pt idx="155">
                  <c:v>57</c:v>
                </c:pt>
                <c:pt idx="156">
                  <c:v>57</c:v>
                </c:pt>
                <c:pt idx="157">
                  <c:v>57</c:v>
                </c:pt>
                <c:pt idx="158">
                  <c:v>58</c:v>
                </c:pt>
                <c:pt idx="159">
                  <c:v>58</c:v>
                </c:pt>
                <c:pt idx="160">
                  <c:v>58</c:v>
                </c:pt>
                <c:pt idx="161">
                  <c:v>58</c:v>
                </c:pt>
                <c:pt idx="162">
                  <c:v>59</c:v>
                </c:pt>
                <c:pt idx="163">
                  <c:v>59</c:v>
                </c:pt>
                <c:pt idx="164">
                  <c:v>59</c:v>
                </c:pt>
                <c:pt idx="165">
                  <c:v>59</c:v>
                </c:pt>
                <c:pt idx="166">
                  <c:v>60</c:v>
                </c:pt>
                <c:pt idx="167">
                  <c:v>60</c:v>
                </c:pt>
                <c:pt idx="168">
                  <c:v>60</c:v>
                </c:pt>
                <c:pt idx="169">
                  <c:v>60</c:v>
                </c:pt>
                <c:pt idx="170">
                  <c:v>60</c:v>
                </c:pt>
                <c:pt idx="171">
                  <c:v>61</c:v>
                </c:pt>
                <c:pt idx="172">
                  <c:v>61</c:v>
                </c:pt>
                <c:pt idx="173">
                  <c:v>61</c:v>
                </c:pt>
                <c:pt idx="174">
                  <c:v>61</c:v>
                </c:pt>
                <c:pt idx="175">
                  <c:v>61</c:v>
                </c:pt>
                <c:pt idx="176">
                  <c:v>61</c:v>
                </c:pt>
                <c:pt idx="177">
                  <c:v>62</c:v>
                </c:pt>
                <c:pt idx="178">
                  <c:v>62</c:v>
                </c:pt>
                <c:pt idx="179">
                  <c:v>62</c:v>
                </c:pt>
                <c:pt idx="180">
                  <c:v>62</c:v>
                </c:pt>
                <c:pt idx="181">
                  <c:v>62</c:v>
                </c:pt>
                <c:pt idx="182">
                  <c:v>62</c:v>
                </c:pt>
                <c:pt idx="183">
                  <c:v>63</c:v>
                </c:pt>
                <c:pt idx="184">
                  <c:v>63</c:v>
                </c:pt>
                <c:pt idx="185">
                  <c:v>63</c:v>
                </c:pt>
                <c:pt idx="186">
                  <c:v>63</c:v>
                </c:pt>
                <c:pt idx="187">
                  <c:v>63</c:v>
                </c:pt>
                <c:pt idx="188">
                  <c:v>63</c:v>
                </c:pt>
                <c:pt idx="189">
                  <c:v>63</c:v>
                </c:pt>
                <c:pt idx="190">
                  <c:v>63</c:v>
                </c:pt>
                <c:pt idx="191">
                  <c:v>63</c:v>
                </c:pt>
                <c:pt idx="192">
                  <c:v>63</c:v>
                </c:pt>
                <c:pt idx="193">
                  <c:v>63</c:v>
                </c:pt>
                <c:pt idx="194">
                  <c:v>63</c:v>
                </c:pt>
                <c:pt idx="195">
                  <c:v>63</c:v>
                </c:pt>
                <c:pt idx="196">
                  <c:v>63</c:v>
                </c:pt>
                <c:pt idx="197">
                  <c:v>64</c:v>
                </c:pt>
                <c:pt idx="198">
                  <c:v>64</c:v>
                </c:pt>
                <c:pt idx="199">
                  <c:v>64</c:v>
                </c:pt>
                <c:pt idx="200">
                  <c:v>64</c:v>
                </c:pt>
                <c:pt idx="201">
                  <c:v>64</c:v>
                </c:pt>
                <c:pt idx="202">
                  <c:v>64</c:v>
                </c:pt>
                <c:pt idx="203">
                  <c:v>64</c:v>
                </c:pt>
                <c:pt idx="204">
                  <c:v>64</c:v>
                </c:pt>
                <c:pt idx="205">
                  <c:v>63</c:v>
                </c:pt>
                <c:pt idx="206">
                  <c:v>63</c:v>
                </c:pt>
                <c:pt idx="207">
                  <c:v>63</c:v>
                </c:pt>
                <c:pt idx="208">
                  <c:v>63</c:v>
                </c:pt>
                <c:pt idx="209">
                  <c:v>63</c:v>
                </c:pt>
                <c:pt idx="210">
                  <c:v>63</c:v>
                </c:pt>
                <c:pt idx="211">
                  <c:v>63</c:v>
                </c:pt>
                <c:pt idx="212">
                  <c:v>63</c:v>
                </c:pt>
                <c:pt idx="213">
                  <c:v>63</c:v>
                </c:pt>
                <c:pt idx="214">
                  <c:v>63</c:v>
                </c:pt>
                <c:pt idx="215">
                  <c:v>63</c:v>
                </c:pt>
                <c:pt idx="216">
                  <c:v>63</c:v>
                </c:pt>
                <c:pt idx="217">
                  <c:v>63</c:v>
                </c:pt>
                <c:pt idx="218">
                  <c:v>63</c:v>
                </c:pt>
                <c:pt idx="219">
                  <c:v>62</c:v>
                </c:pt>
                <c:pt idx="220">
                  <c:v>62</c:v>
                </c:pt>
                <c:pt idx="221">
                  <c:v>62</c:v>
                </c:pt>
                <c:pt idx="222">
                  <c:v>62</c:v>
                </c:pt>
                <c:pt idx="223">
                  <c:v>62</c:v>
                </c:pt>
                <c:pt idx="224">
                  <c:v>62</c:v>
                </c:pt>
                <c:pt idx="225">
                  <c:v>61</c:v>
                </c:pt>
                <c:pt idx="226">
                  <c:v>61</c:v>
                </c:pt>
                <c:pt idx="227">
                  <c:v>61</c:v>
                </c:pt>
                <c:pt idx="228">
                  <c:v>61</c:v>
                </c:pt>
                <c:pt idx="229">
                  <c:v>61</c:v>
                </c:pt>
                <c:pt idx="230">
                  <c:v>60</c:v>
                </c:pt>
                <c:pt idx="231">
                  <c:v>60</c:v>
                </c:pt>
                <c:pt idx="232">
                  <c:v>60</c:v>
                </c:pt>
                <c:pt idx="233">
                  <c:v>60</c:v>
                </c:pt>
                <c:pt idx="234">
                  <c:v>60</c:v>
                </c:pt>
                <c:pt idx="235">
                  <c:v>59</c:v>
                </c:pt>
                <c:pt idx="236">
                  <c:v>59</c:v>
                </c:pt>
                <c:pt idx="237">
                  <c:v>59</c:v>
                </c:pt>
                <c:pt idx="238">
                  <c:v>59</c:v>
                </c:pt>
                <c:pt idx="239">
                  <c:v>58</c:v>
                </c:pt>
                <c:pt idx="240">
                  <c:v>58</c:v>
                </c:pt>
                <c:pt idx="241">
                  <c:v>58</c:v>
                </c:pt>
                <c:pt idx="242">
                  <c:v>57</c:v>
                </c:pt>
                <c:pt idx="243">
                  <c:v>57</c:v>
                </c:pt>
                <c:pt idx="244">
                  <c:v>57</c:v>
                </c:pt>
                <c:pt idx="245">
                  <c:v>56</c:v>
                </c:pt>
                <c:pt idx="246">
                  <c:v>56</c:v>
                </c:pt>
                <c:pt idx="247">
                  <c:v>56</c:v>
                </c:pt>
                <c:pt idx="248">
                  <c:v>55</c:v>
                </c:pt>
                <c:pt idx="249">
                  <c:v>55</c:v>
                </c:pt>
                <c:pt idx="250">
                  <c:v>55</c:v>
                </c:pt>
                <c:pt idx="251">
                  <c:v>55</c:v>
                </c:pt>
                <c:pt idx="252">
                  <c:v>54</c:v>
                </c:pt>
                <c:pt idx="253">
                  <c:v>54</c:v>
                </c:pt>
                <c:pt idx="254">
                  <c:v>54</c:v>
                </c:pt>
                <c:pt idx="255">
                  <c:v>53</c:v>
                </c:pt>
                <c:pt idx="256">
                  <c:v>53</c:v>
                </c:pt>
                <c:pt idx="257">
                  <c:v>52</c:v>
                </c:pt>
                <c:pt idx="258">
                  <c:v>52</c:v>
                </c:pt>
                <c:pt idx="259">
                  <c:v>52</c:v>
                </c:pt>
                <c:pt idx="260">
                  <c:v>51</c:v>
                </c:pt>
                <c:pt idx="261">
                  <c:v>51</c:v>
                </c:pt>
                <c:pt idx="262">
                  <c:v>51</c:v>
                </c:pt>
                <c:pt idx="263">
                  <c:v>50</c:v>
                </c:pt>
                <c:pt idx="264">
                  <c:v>50</c:v>
                </c:pt>
                <c:pt idx="265">
                  <c:v>50</c:v>
                </c:pt>
                <c:pt idx="266">
                  <c:v>49</c:v>
                </c:pt>
                <c:pt idx="267">
                  <c:v>49</c:v>
                </c:pt>
                <c:pt idx="268">
                  <c:v>49</c:v>
                </c:pt>
                <c:pt idx="269">
                  <c:v>48</c:v>
                </c:pt>
                <c:pt idx="270">
                  <c:v>48</c:v>
                </c:pt>
                <c:pt idx="271">
                  <c:v>47</c:v>
                </c:pt>
                <c:pt idx="272">
                  <c:v>47</c:v>
                </c:pt>
                <c:pt idx="273">
                  <c:v>47</c:v>
                </c:pt>
                <c:pt idx="274">
                  <c:v>46</c:v>
                </c:pt>
                <c:pt idx="275">
                  <c:v>46</c:v>
                </c:pt>
                <c:pt idx="276">
                  <c:v>45</c:v>
                </c:pt>
                <c:pt idx="277">
                  <c:v>45</c:v>
                </c:pt>
                <c:pt idx="278">
                  <c:v>45</c:v>
                </c:pt>
                <c:pt idx="279">
                  <c:v>44</c:v>
                </c:pt>
                <c:pt idx="280">
                  <c:v>44</c:v>
                </c:pt>
                <c:pt idx="281">
                  <c:v>43</c:v>
                </c:pt>
                <c:pt idx="282">
                  <c:v>43</c:v>
                </c:pt>
                <c:pt idx="283">
                  <c:v>43</c:v>
                </c:pt>
                <c:pt idx="284">
                  <c:v>42</c:v>
                </c:pt>
                <c:pt idx="285">
                  <c:v>42</c:v>
                </c:pt>
                <c:pt idx="286">
                  <c:v>41</c:v>
                </c:pt>
                <c:pt idx="287">
                  <c:v>41</c:v>
                </c:pt>
                <c:pt idx="288">
                  <c:v>41</c:v>
                </c:pt>
                <c:pt idx="289">
                  <c:v>40</c:v>
                </c:pt>
                <c:pt idx="290">
                  <c:v>40</c:v>
                </c:pt>
                <c:pt idx="291">
                  <c:v>39</c:v>
                </c:pt>
                <c:pt idx="292">
                  <c:v>39</c:v>
                </c:pt>
                <c:pt idx="293">
                  <c:v>38</c:v>
                </c:pt>
                <c:pt idx="294">
                  <c:v>38</c:v>
                </c:pt>
                <c:pt idx="295">
                  <c:v>38</c:v>
                </c:pt>
                <c:pt idx="296">
                  <c:v>37</c:v>
                </c:pt>
                <c:pt idx="297">
                  <c:v>37</c:v>
                </c:pt>
                <c:pt idx="298">
                  <c:v>36</c:v>
                </c:pt>
                <c:pt idx="299">
                  <c:v>36</c:v>
                </c:pt>
                <c:pt idx="300">
                  <c:v>35</c:v>
                </c:pt>
                <c:pt idx="301">
                  <c:v>35</c:v>
                </c:pt>
                <c:pt idx="302">
                  <c:v>35</c:v>
                </c:pt>
                <c:pt idx="303">
                  <c:v>34</c:v>
                </c:pt>
                <c:pt idx="304">
                  <c:v>34</c:v>
                </c:pt>
                <c:pt idx="305">
                  <c:v>33</c:v>
                </c:pt>
                <c:pt idx="306">
                  <c:v>33</c:v>
                </c:pt>
                <c:pt idx="307">
                  <c:v>32</c:v>
                </c:pt>
                <c:pt idx="308">
                  <c:v>32</c:v>
                </c:pt>
                <c:pt idx="309">
                  <c:v>31</c:v>
                </c:pt>
                <c:pt idx="310">
                  <c:v>31</c:v>
                </c:pt>
                <c:pt idx="311">
                  <c:v>31</c:v>
                </c:pt>
                <c:pt idx="312">
                  <c:v>30</c:v>
                </c:pt>
                <c:pt idx="313">
                  <c:v>30</c:v>
                </c:pt>
                <c:pt idx="314">
                  <c:v>29</c:v>
                </c:pt>
                <c:pt idx="315">
                  <c:v>29</c:v>
                </c:pt>
                <c:pt idx="316">
                  <c:v>29</c:v>
                </c:pt>
                <c:pt idx="317">
                  <c:v>28</c:v>
                </c:pt>
                <c:pt idx="318">
                  <c:v>28</c:v>
                </c:pt>
                <c:pt idx="319">
                  <c:v>27</c:v>
                </c:pt>
                <c:pt idx="320">
                  <c:v>27</c:v>
                </c:pt>
                <c:pt idx="321">
                  <c:v>26</c:v>
                </c:pt>
                <c:pt idx="322">
                  <c:v>26</c:v>
                </c:pt>
                <c:pt idx="323">
                  <c:v>25</c:v>
                </c:pt>
                <c:pt idx="324">
                  <c:v>25</c:v>
                </c:pt>
                <c:pt idx="325">
                  <c:v>24</c:v>
                </c:pt>
                <c:pt idx="326">
                  <c:v>24</c:v>
                </c:pt>
                <c:pt idx="327">
                  <c:v>24</c:v>
                </c:pt>
                <c:pt idx="328">
                  <c:v>23</c:v>
                </c:pt>
                <c:pt idx="329">
                  <c:v>23</c:v>
                </c:pt>
                <c:pt idx="330">
                  <c:v>22</c:v>
                </c:pt>
                <c:pt idx="331">
                  <c:v>22</c:v>
                </c:pt>
                <c:pt idx="332">
                  <c:v>21</c:v>
                </c:pt>
                <c:pt idx="333">
                  <c:v>21</c:v>
                </c:pt>
                <c:pt idx="334">
                  <c:v>20</c:v>
                </c:pt>
                <c:pt idx="335">
                  <c:v>20</c:v>
                </c:pt>
                <c:pt idx="336">
                  <c:v>20</c:v>
                </c:pt>
                <c:pt idx="337">
                  <c:v>19</c:v>
                </c:pt>
                <c:pt idx="338">
                  <c:v>19</c:v>
                </c:pt>
                <c:pt idx="339">
                  <c:v>18</c:v>
                </c:pt>
                <c:pt idx="340">
                  <c:v>18</c:v>
                </c:pt>
                <c:pt idx="341">
                  <c:v>18</c:v>
                </c:pt>
                <c:pt idx="342">
                  <c:v>17</c:v>
                </c:pt>
                <c:pt idx="343">
                  <c:v>17</c:v>
                </c:pt>
                <c:pt idx="344">
                  <c:v>16</c:v>
                </c:pt>
                <c:pt idx="345">
                  <c:v>16</c:v>
                </c:pt>
                <c:pt idx="346">
                  <c:v>16</c:v>
                </c:pt>
                <c:pt idx="347">
                  <c:v>15</c:v>
                </c:pt>
                <c:pt idx="348">
                  <c:v>15</c:v>
                </c:pt>
                <c:pt idx="349">
                  <c:v>15</c:v>
                </c:pt>
                <c:pt idx="350">
                  <c:v>14</c:v>
                </c:pt>
                <c:pt idx="351">
                  <c:v>14</c:v>
                </c:pt>
                <c:pt idx="352">
                  <c:v>14</c:v>
                </c:pt>
                <c:pt idx="353">
                  <c:v>13</c:v>
                </c:pt>
                <c:pt idx="354">
                  <c:v>13</c:v>
                </c:pt>
                <c:pt idx="355">
                  <c:v>13</c:v>
                </c:pt>
                <c:pt idx="356">
                  <c:v>12</c:v>
                </c:pt>
                <c:pt idx="357">
                  <c:v>12</c:v>
                </c:pt>
                <c:pt idx="358">
                  <c:v>12</c:v>
                </c:pt>
                <c:pt idx="359">
                  <c:v>12</c:v>
                </c:pt>
                <c:pt idx="360">
                  <c:v>11</c:v>
                </c:pt>
                <c:pt idx="361">
                  <c:v>11</c:v>
                </c:pt>
                <c:pt idx="362">
                  <c:v>11</c:v>
                </c:pt>
                <c:pt idx="363">
                  <c:v>11</c:v>
                </c:pt>
                <c:pt idx="364">
                  <c:v>10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IEM Low</c:v>
                </c:pt>
              </c:strCache>
            </c:strRef>
          </c:tx>
          <c:spPr>
            <a:ln w="44450"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Sheet1!$A$2:$A$366</c:f>
              <c:numCache>
                <c:formatCode>yyyy\-mm\-d</c:formatCode>
                <c:ptCount val="365"/>
                <c:pt idx="0">
                  <c:v>36526</c:v>
                </c:pt>
                <c:pt idx="1">
                  <c:v>36527</c:v>
                </c:pt>
                <c:pt idx="2">
                  <c:v>36528</c:v>
                </c:pt>
                <c:pt idx="3">
                  <c:v>36529</c:v>
                </c:pt>
                <c:pt idx="4">
                  <c:v>36530</c:v>
                </c:pt>
                <c:pt idx="5">
                  <c:v>36531</c:v>
                </c:pt>
                <c:pt idx="6">
                  <c:v>36532</c:v>
                </c:pt>
                <c:pt idx="7">
                  <c:v>36533</c:v>
                </c:pt>
                <c:pt idx="8">
                  <c:v>36534</c:v>
                </c:pt>
                <c:pt idx="9">
                  <c:v>36535</c:v>
                </c:pt>
                <c:pt idx="10">
                  <c:v>36536</c:v>
                </c:pt>
                <c:pt idx="11">
                  <c:v>36537</c:v>
                </c:pt>
                <c:pt idx="12">
                  <c:v>36538</c:v>
                </c:pt>
                <c:pt idx="13">
                  <c:v>36539</c:v>
                </c:pt>
                <c:pt idx="14">
                  <c:v>36540</c:v>
                </c:pt>
                <c:pt idx="15">
                  <c:v>36541</c:v>
                </c:pt>
                <c:pt idx="16">
                  <c:v>36542</c:v>
                </c:pt>
                <c:pt idx="17">
                  <c:v>36543</c:v>
                </c:pt>
                <c:pt idx="18">
                  <c:v>36544</c:v>
                </c:pt>
                <c:pt idx="19">
                  <c:v>36545</c:v>
                </c:pt>
                <c:pt idx="20">
                  <c:v>36546</c:v>
                </c:pt>
                <c:pt idx="21">
                  <c:v>36547</c:v>
                </c:pt>
                <c:pt idx="22">
                  <c:v>36548</c:v>
                </c:pt>
                <c:pt idx="23">
                  <c:v>36549</c:v>
                </c:pt>
                <c:pt idx="24">
                  <c:v>36550</c:v>
                </c:pt>
                <c:pt idx="25">
                  <c:v>36551</c:v>
                </c:pt>
                <c:pt idx="26">
                  <c:v>36552</c:v>
                </c:pt>
                <c:pt idx="27">
                  <c:v>36553</c:v>
                </c:pt>
                <c:pt idx="28">
                  <c:v>36554</c:v>
                </c:pt>
                <c:pt idx="29">
                  <c:v>36555</c:v>
                </c:pt>
                <c:pt idx="30">
                  <c:v>36556</c:v>
                </c:pt>
                <c:pt idx="31">
                  <c:v>36557</c:v>
                </c:pt>
                <c:pt idx="32">
                  <c:v>36558</c:v>
                </c:pt>
                <c:pt idx="33">
                  <c:v>36559</c:v>
                </c:pt>
                <c:pt idx="34">
                  <c:v>36560</c:v>
                </c:pt>
                <c:pt idx="35">
                  <c:v>36561</c:v>
                </c:pt>
                <c:pt idx="36">
                  <c:v>36562</c:v>
                </c:pt>
                <c:pt idx="37">
                  <c:v>36563</c:v>
                </c:pt>
                <c:pt idx="38">
                  <c:v>36564</c:v>
                </c:pt>
                <c:pt idx="39">
                  <c:v>36565</c:v>
                </c:pt>
                <c:pt idx="40">
                  <c:v>36566</c:v>
                </c:pt>
                <c:pt idx="41">
                  <c:v>36567</c:v>
                </c:pt>
                <c:pt idx="42">
                  <c:v>36568</c:v>
                </c:pt>
                <c:pt idx="43">
                  <c:v>36569</c:v>
                </c:pt>
                <c:pt idx="44">
                  <c:v>36570</c:v>
                </c:pt>
                <c:pt idx="45">
                  <c:v>36571</c:v>
                </c:pt>
                <c:pt idx="46">
                  <c:v>36572</c:v>
                </c:pt>
                <c:pt idx="47">
                  <c:v>36573</c:v>
                </c:pt>
                <c:pt idx="48">
                  <c:v>36574</c:v>
                </c:pt>
                <c:pt idx="49">
                  <c:v>36575</c:v>
                </c:pt>
                <c:pt idx="50">
                  <c:v>36576</c:v>
                </c:pt>
                <c:pt idx="51">
                  <c:v>36577</c:v>
                </c:pt>
                <c:pt idx="52">
                  <c:v>36578</c:v>
                </c:pt>
                <c:pt idx="53">
                  <c:v>36579</c:v>
                </c:pt>
                <c:pt idx="54">
                  <c:v>36580</c:v>
                </c:pt>
                <c:pt idx="55">
                  <c:v>36581</c:v>
                </c:pt>
                <c:pt idx="56">
                  <c:v>36582</c:v>
                </c:pt>
                <c:pt idx="57">
                  <c:v>36583</c:v>
                </c:pt>
                <c:pt idx="58">
                  <c:v>36584</c:v>
                </c:pt>
                <c:pt idx="59">
                  <c:v>36586</c:v>
                </c:pt>
                <c:pt idx="60">
                  <c:v>36587</c:v>
                </c:pt>
                <c:pt idx="61">
                  <c:v>36588</c:v>
                </c:pt>
                <c:pt idx="62">
                  <c:v>36589</c:v>
                </c:pt>
                <c:pt idx="63">
                  <c:v>36590</c:v>
                </c:pt>
                <c:pt idx="64">
                  <c:v>36591</c:v>
                </c:pt>
                <c:pt idx="65">
                  <c:v>36592</c:v>
                </c:pt>
                <c:pt idx="66">
                  <c:v>36593</c:v>
                </c:pt>
                <c:pt idx="67">
                  <c:v>36594</c:v>
                </c:pt>
                <c:pt idx="68">
                  <c:v>36595</c:v>
                </c:pt>
                <c:pt idx="69">
                  <c:v>36596</c:v>
                </c:pt>
                <c:pt idx="70">
                  <c:v>36597</c:v>
                </c:pt>
                <c:pt idx="71">
                  <c:v>36598</c:v>
                </c:pt>
                <c:pt idx="72">
                  <c:v>36599</c:v>
                </c:pt>
                <c:pt idx="73">
                  <c:v>36600</c:v>
                </c:pt>
                <c:pt idx="74">
                  <c:v>36601</c:v>
                </c:pt>
                <c:pt idx="75">
                  <c:v>36602</c:v>
                </c:pt>
                <c:pt idx="76">
                  <c:v>36603</c:v>
                </c:pt>
                <c:pt idx="77">
                  <c:v>36604</c:v>
                </c:pt>
                <c:pt idx="78">
                  <c:v>36605</c:v>
                </c:pt>
                <c:pt idx="79">
                  <c:v>36606</c:v>
                </c:pt>
                <c:pt idx="80">
                  <c:v>36607</c:v>
                </c:pt>
                <c:pt idx="81">
                  <c:v>36608</c:v>
                </c:pt>
                <c:pt idx="82">
                  <c:v>36609</c:v>
                </c:pt>
                <c:pt idx="83">
                  <c:v>36610</c:v>
                </c:pt>
                <c:pt idx="84">
                  <c:v>36611</c:v>
                </c:pt>
                <c:pt idx="85">
                  <c:v>36612</c:v>
                </c:pt>
                <c:pt idx="86">
                  <c:v>36613</c:v>
                </c:pt>
                <c:pt idx="87">
                  <c:v>36614</c:v>
                </c:pt>
                <c:pt idx="88">
                  <c:v>36615</c:v>
                </c:pt>
                <c:pt idx="89">
                  <c:v>36616</c:v>
                </c:pt>
                <c:pt idx="90">
                  <c:v>36617</c:v>
                </c:pt>
                <c:pt idx="91">
                  <c:v>36618</c:v>
                </c:pt>
                <c:pt idx="92">
                  <c:v>36619</c:v>
                </c:pt>
                <c:pt idx="93">
                  <c:v>36620</c:v>
                </c:pt>
                <c:pt idx="94">
                  <c:v>36621</c:v>
                </c:pt>
                <c:pt idx="95">
                  <c:v>36622</c:v>
                </c:pt>
                <c:pt idx="96">
                  <c:v>36623</c:v>
                </c:pt>
                <c:pt idx="97">
                  <c:v>36624</c:v>
                </c:pt>
                <c:pt idx="98">
                  <c:v>36625</c:v>
                </c:pt>
                <c:pt idx="99">
                  <c:v>36626</c:v>
                </c:pt>
                <c:pt idx="100">
                  <c:v>36627</c:v>
                </c:pt>
                <c:pt idx="101">
                  <c:v>36628</c:v>
                </c:pt>
                <c:pt idx="102">
                  <c:v>36629</c:v>
                </c:pt>
                <c:pt idx="103">
                  <c:v>36630</c:v>
                </c:pt>
                <c:pt idx="104">
                  <c:v>36631</c:v>
                </c:pt>
                <c:pt idx="105">
                  <c:v>36632</c:v>
                </c:pt>
                <c:pt idx="106">
                  <c:v>36633</c:v>
                </c:pt>
                <c:pt idx="107">
                  <c:v>36634</c:v>
                </c:pt>
                <c:pt idx="108">
                  <c:v>36635</c:v>
                </c:pt>
                <c:pt idx="109">
                  <c:v>36636</c:v>
                </c:pt>
                <c:pt idx="110">
                  <c:v>36637</c:v>
                </c:pt>
                <c:pt idx="111">
                  <c:v>36638</c:v>
                </c:pt>
                <c:pt idx="112">
                  <c:v>36639</c:v>
                </c:pt>
                <c:pt idx="113">
                  <c:v>36640</c:v>
                </c:pt>
                <c:pt idx="114">
                  <c:v>36641</c:v>
                </c:pt>
                <c:pt idx="115">
                  <c:v>36642</c:v>
                </c:pt>
                <c:pt idx="116">
                  <c:v>36643</c:v>
                </c:pt>
                <c:pt idx="117">
                  <c:v>36644</c:v>
                </c:pt>
                <c:pt idx="118">
                  <c:v>36645</c:v>
                </c:pt>
                <c:pt idx="119">
                  <c:v>36646</c:v>
                </c:pt>
                <c:pt idx="120">
                  <c:v>36647</c:v>
                </c:pt>
                <c:pt idx="121">
                  <c:v>36648</c:v>
                </c:pt>
                <c:pt idx="122">
                  <c:v>36649</c:v>
                </c:pt>
                <c:pt idx="123">
                  <c:v>36650</c:v>
                </c:pt>
                <c:pt idx="124">
                  <c:v>36651</c:v>
                </c:pt>
                <c:pt idx="125">
                  <c:v>36652</c:v>
                </c:pt>
                <c:pt idx="126">
                  <c:v>36653</c:v>
                </c:pt>
                <c:pt idx="127">
                  <c:v>36654</c:v>
                </c:pt>
                <c:pt idx="128">
                  <c:v>36655</c:v>
                </c:pt>
                <c:pt idx="129">
                  <c:v>36656</c:v>
                </c:pt>
                <c:pt idx="130">
                  <c:v>36657</c:v>
                </c:pt>
                <c:pt idx="131">
                  <c:v>36658</c:v>
                </c:pt>
                <c:pt idx="132">
                  <c:v>36659</c:v>
                </c:pt>
                <c:pt idx="133">
                  <c:v>36660</c:v>
                </c:pt>
                <c:pt idx="134">
                  <c:v>36661</c:v>
                </c:pt>
                <c:pt idx="135">
                  <c:v>36662</c:v>
                </c:pt>
                <c:pt idx="136">
                  <c:v>36663</c:v>
                </c:pt>
                <c:pt idx="137">
                  <c:v>36664</c:v>
                </c:pt>
                <c:pt idx="138">
                  <c:v>36665</c:v>
                </c:pt>
                <c:pt idx="139">
                  <c:v>36666</c:v>
                </c:pt>
                <c:pt idx="140">
                  <c:v>36667</c:v>
                </c:pt>
                <c:pt idx="141">
                  <c:v>36668</c:v>
                </c:pt>
                <c:pt idx="142">
                  <c:v>36669</c:v>
                </c:pt>
                <c:pt idx="143">
                  <c:v>36670</c:v>
                </c:pt>
                <c:pt idx="144">
                  <c:v>36671</c:v>
                </c:pt>
                <c:pt idx="145">
                  <c:v>36672</c:v>
                </c:pt>
                <c:pt idx="146">
                  <c:v>36673</c:v>
                </c:pt>
                <c:pt idx="147">
                  <c:v>36674</c:v>
                </c:pt>
                <c:pt idx="148">
                  <c:v>36675</c:v>
                </c:pt>
                <c:pt idx="149">
                  <c:v>36676</c:v>
                </c:pt>
                <c:pt idx="150">
                  <c:v>36677</c:v>
                </c:pt>
                <c:pt idx="151">
                  <c:v>36678</c:v>
                </c:pt>
                <c:pt idx="152">
                  <c:v>36679</c:v>
                </c:pt>
                <c:pt idx="153">
                  <c:v>36680</c:v>
                </c:pt>
                <c:pt idx="154">
                  <c:v>36681</c:v>
                </c:pt>
                <c:pt idx="155">
                  <c:v>36682</c:v>
                </c:pt>
                <c:pt idx="156">
                  <c:v>36683</c:v>
                </c:pt>
                <c:pt idx="157">
                  <c:v>36684</c:v>
                </c:pt>
                <c:pt idx="158">
                  <c:v>36685</c:v>
                </c:pt>
                <c:pt idx="159">
                  <c:v>36686</c:v>
                </c:pt>
                <c:pt idx="160">
                  <c:v>36687</c:v>
                </c:pt>
                <c:pt idx="161">
                  <c:v>36688</c:v>
                </c:pt>
                <c:pt idx="162">
                  <c:v>36689</c:v>
                </c:pt>
                <c:pt idx="163">
                  <c:v>36690</c:v>
                </c:pt>
                <c:pt idx="164">
                  <c:v>36691</c:v>
                </c:pt>
                <c:pt idx="165">
                  <c:v>36692</c:v>
                </c:pt>
                <c:pt idx="166">
                  <c:v>36693</c:v>
                </c:pt>
                <c:pt idx="167">
                  <c:v>36694</c:v>
                </c:pt>
                <c:pt idx="168">
                  <c:v>36695</c:v>
                </c:pt>
                <c:pt idx="169">
                  <c:v>36696</c:v>
                </c:pt>
                <c:pt idx="170">
                  <c:v>36697</c:v>
                </c:pt>
                <c:pt idx="171">
                  <c:v>36698</c:v>
                </c:pt>
                <c:pt idx="172">
                  <c:v>36699</c:v>
                </c:pt>
                <c:pt idx="173">
                  <c:v>36700</c:v>
                </c:pt>
                <c:pt idx="174">
                  <c:v>36701</c:v>
                </c:pt>
                <c:pt idx="175">
                  <c:v>36702</c:v>
                </c:pt>
                <c:pt idx="176">
                  <c:v>36703</c:v>
                </c:pt>
                <c:pt idx="177">
                  <c:v>36704</c:v>
                </c:pt>
                <c:pt idx="178">
                  <c:v>36705</c:v>
                </c:pt>
                <c:pt idx="179">
                  <c:v>36706</c:v>
                </c:pt>
                <c:pt idx="180">
                  <c:v>36707</c:v>
                </c:pt>
                <c:pt idx="181">
                  <c:v>36708</c:v>
                </c:pt>
                <c:pt idx="182">
                  <c:v>36709</c:v>
                </c:pt>
                <c:pt idx="183">
                  <c:v>36710</c:v>
                </c:pt>
                <c:pt idx="184">
                  <c:v>36711</c:v>
                </c:pt>
                <c:pt idx="185">
                  <c:v>36712</c:v>
                </c:pt>
                <c:pt idx="186">
                  <c:v>36713</c:v>
                </c:pt>
                <c:pt idx="187">
                  <c:v>36714</c:v>
                </c:pt>
                <c:pt idx="188">
                  <c:v>36715</c:v>
                </c:pt>
                <c:pt idx="189">
                  <c:v>36716</c:v>
                </c:pt>
                <c:pt idx="190">
                  <c:v>36717</c:v>
                </c:pt>
                <c:pt idx="191">
                  <c:v>36718</c:v>
                </c:pt>
                <c:pt idx="192">
                  <c:v>36719</c:v>
                </c:pt>
                <c:pt idx="193">
                  <c:v>36720</c:v>
                </c:pt>
                <c:pt idx="194">
                  <c:v>36721</c:v>
                </c:pt>
                <c:pt idx="195">
                  <c:v>36722</c:v>
                </c:pt>
                <c:pt idx="196">
                  <c:v>36723</c:v>
                </c:pt>
                <c:pt idx="197">
                  <c:v>36724</c:v>
                </c:pt>
                <c:pt idx="198">
                  <c:v>36725</c:v>
                </c:pt>
                <c:pt idx="199">
                  <c:v>36726</c:v>
                </c:pt>
                <c:pt idx="200">
                  <c:v>36727</c:v>
                </c:pt>
                <c:pt idx="201">
                  <c:v>36728</c:v>
                </c:pt>
                <c:pt idx="202">
                  <c:v>36729</c:v>
                </c:pt>
                <c:pt idx="203">
                  <c:v>36730</c:v>
                </c:pt>
                <c:pt idx="204">
                  <c:v>36731</c:v>
                </c:pt>
                <c:pt idx="205">
                  <c:v>36732</c:v>
                </c:pt>
                <c:pt idx="206">
                  <c:v>36733</c:v>
                </c:pt>
                <c:pt idx="207">
                  <c:v>36734</c:v>
                </c:pt>
                <c:pt idx="208">
                  <c:v>36735</c:v>
                </c:pt>
                <c:pt idx="209">
                  <c:v>36736</c:v>
                </c:pt>
                <c:pt idx="210">
                  <c:v>36737</c:v>
                </c:pt>
                <c:pt idx="211">
                  <c:v>36738</c:v>
                </c:pt>
                <c:pt idx="212">
                  <c:v>36739</c:v>
                </c:pt>
                <c:pt idx="213">
                  <c:v>36740</c:v>
                </c:pt>
                <c:pt idx="214">
                  <c:v>36741</c:v>
                </c:pt>
                <c:pt idx="215">
                  <c:v>36742</c:v>
                </c:pt>
                <c:pt idx="216">
                  <c:v>36743</c:v>
                </c:pt>
                <c:pt idx="217">
                  <c:v>36744</c:v>
                </c:pt>
                <c:pt idx="218">
                  <c:v>36745</c:v>
                </c:pt>
                <c:pt idx="219">
                  <c:v>36746</c:v>
                </c:pt>
                <c:pt idx="220">
                  <c:v>36747</c:v>
                </c:pt>
                <c:pt idx="221">
                  <c:v>36748</c:v>
                </c:pt>
                <c:pt idx="222">
                  <c:v>36749</c:v>
                </c:pt>
                <c:pt idx="223">
                  <c:v>36750</c:v>
                </c:pt>
                <c:pt idx="224">
                  <c:v>36751</c:v>
                </c:pt>
                <c:pt idx="225">
                  <c:v>36752</c:v>
                </c:pt>
                <c:pt idx="226">
                  <c:v>36753</c:v>
                </c:pt>
                <c:pt idx="227">
                  <c:v>36754</c:v>
                </c:pt>
                <c:pt idx="228">
                  <c:v>36755</c:v>
                </c:pt>
                <c:pt idx="229">
                  <c:v>36756</c:v>
                </c:pt>
                <c:pt idx="230">
                  <c:v>36757</c:v>
                </c:pt>
                <c:pt idx="231">
                  <c:v>36758</c:v>
                </c:pt>
                <c:pt idx="232">
                  <c:v>36759</c:v>
                </c:pt>
                <c:pt idx="233">
                  <c:v>36760</c:v>
                </c:pt>
                <c:pt idx="234">
                  <c:v>36761</c:v>
                </c:pt>
                <c:pt idx="235">
                  <c:v>36762</c:v>
                </c:pt>
                <c:pt idx="236">
                  <c:v>36763</c:v>
                </c:pt>
                <c:pt idx="237">
                  <c:v>36764</c:v>
                </c:pt>
                <c:pt idx="238">
                  <c:v>36765</c:v>
                </c:pt>
                <c:pt idx="239">
                  <c:v>36766</c:v>
                </c:pt>
                <c:pt idx="240">
                  <c:v>36767</c:v>
                </c:pt>
                <c:pt idx="241">
                  <c:v>36768</c:v>
                </c:pt>
                <c:pt idx="242">
                  <c:v>36769</c:v>
                </c:pt>
                <c:pt idx="243">
                  <c:v>36770</c:v>
                </c:pt>
                <c:pt idx="244">
                  <c:v>36771</c:v>
                </c:pt>
                <c:pt idx="245">
                  <c:v>36772</c:v>
                </c:pt>
                <c:pt idx="246">
                  <c:v>36773</c:v>
                </c:pt>
                <c:pt idx="247">
                  <c:v>36774</c:v>
                </c:pt>
                <c:pt idx="248">
                  <c:v>36775</c:v>
                </c:pt>
                <c:pt idx="249">
                  <c:v>36776</c:v>
                </c:pt>
                <c:pt idx="250">
                  <c:v>36777</c:v>
                </c:pt>
                <c:pt idx="251">
                  <c:v>36778</c:v>
                </c:pt>
                <c:pt idx="252">
                  <c:v>36779</c:v>
                </c:pt>
                <c:pt idx="253">
                  <c:v>36780</c:v>
                </c:pt>
                <c:pt idx="254">
                  <c:v>36781</c:v>
                </c:pt>
                <c:pt idx="255">
                  <c:v>36782</c:v>
                </c:pt>
                <c:pt idx="256">
                  <c:v>36783</c:v>
                </c:pt>
                <c:pt idx="257">
                  <c:v>36784</c:v>
                </c:pt>
                <c:pt idx="258">
                  <c:v>36785</c:v>
                </c:pt>
                <c:pt idx="259">
                  <c:v>36786</c:v>
                </c:pt>
                <c:pt idx="260">
                  <c:v>36787</c:v>
                </c:pt>
                <c:pt idx="261">
                  <c:v>36788</c:v>
                </c:pt>
                <c:pt idx="262">
                  <c:v>36789</c:v>
                </c:pt>
                <c:pt idx="263">
                  <c:v>36790</c:v>
                </c:pt>
                <c:pt idx="264">
                  <c:v>36791</c:v>
                </c:pt>
                <c:pt idx="265">
                  <c:v>36792</c:v>
                </c:pt>
                <c:pt idx="266">
                  <c:v>36793</c:v>
                </c:pt>
                <c:pt idx="267">
                  <c:v>36794</c:v>
                </c:pt>
                <c:pt idx="268">
                  <c:v>36795</c:v>
                </c:pt>
                <c:pt idx="269">
                  <c:v>36796</c:v>
                </c:pt>
                <c:pt idx="270">
                  <c:v>36797</c:v>
                </c:pt>
                <c:pt idx="271">
                  <c:v>36798</c:v>
                </c:pt>
                <c:pt idx="272">
                  <c:v>36799</c:v>
                </c:pt>
                <c:pt idx="273">
                  <c:v>36800</c:v>
                </c:pt>
                <c:pt idx="274">
                  <c:v>36801</c:v>
                </c:pt>
                <c:pt idx="275">
                  <c:v>36802</c:v>
                </c:pt>
                <c:pt idx="276">
                  <c:v>36803</c:v>
                </c:pt>
                <c:pt idx="277">
                  <c:v>36804</c:v>
                </c:pt>
                <c:pt idx="278">
                  <c:v>36805</c:v>
                </c:pt>
                <c:pt idx="279">
                  <c:v>36806</c:v>
                </c:pt>
                <c:pt idx="280">
                  <c:v>36807</c:v>
                </c:pt>
                <c:pt idx="281">
                  <c:v>36808</c:v>
                </c:pt>
                <c:pt idx="282">
                  <c:v>36809</c:v>
                </c:pt>
                <c:pt idx="283">
                  <c:v>36810</c:v>
                </c:pt>
                <c:pt idx="284">
                  <c:v>36811</c:v>
                </c:pt>
                <c:pt idx="285">
                  <c:v>36812</c:v>
                </c:pt>
                <c:pt idx="286">
                  <c:v>36813</c:v>
                </c:pt>
                <c:pt idx="287">
                  <c:v>36814</c:v>
                </c:pt>
                <c:pt idx="288">
                  <c:v>36815</c:v>
                </c:pt>
                <c:pt idx="289">
                  <c:v>36816</c:v>
                </c:pt>
                <c:pt idx="290">
                  <c:v>36817</c:v>
                </c:pt>
                <c:pt idx="291">
                  <c:v>36818</c:v>
                </c:pt>
                <c:pt idx="292">
                  <c:v>36819</c:v>
                </c:pt>
                <c:pt idx="293">
                  <c:v>36820</c:v>
                </c:pt>
                <c:pt idx="294">
                  <c:v>36821</c:v>
                </c:pt>
                <c:pt idx="295">
                  <c:v>36822</c:v>
                </c:pt>
                <c:pt idx="296">
                  <c:v>36823</c:v>
                </c:pt>
                <c:pt idx="297">
                  <c:v>36824</c:v>
                </c:pt>
                <c:pt idx="298">
                  <c:v>36825</c:v>
                </c:pt>
                <c:pt idx="299">
                  <c:v>36826</c:v>
                </c:pt>
                <c:pt idx="300">
                  <c:v>36827</c:v>
                </c:pt>
                <c:pt idx="301">
                  <c:v>36828</c:v>
                </c:pt>
                <c:pt idx="302">
                  <c:v>36829</c:v>
                </c:pt>
                <c:pt idx="303">
                  <c:v>36830</c:v>
                </c:pt>
                <c:pt idx="304">
                  <c:v>36831</c:v>
                </c:pt>
                <c:pt idx="305">
                  <c:v>36832</c:v>
                </c:pt>
                <c:pt idx="306">
                  <c:v>36833</c:v>
                </c:pt>
                <c:pt idx="307">
                  <c:v>36834</c:v>
                </c:pt>
                <c:pt idx="308">
                  <c:v>36835</c:v>
                </c:pt>
                <c:pt idx="309">
                  <c:v>36836</c:v>
                </c:pt>
                <c:pt idx="310">
                  <c:v>36837</c:v>
                </c:pt>
                <c:pt idx="311">
                  <c:v>36838</c:v>
                </c:pt>
                <c:pt idx="312">
                  <c:v>36839</c:v>
                </c:pt>
                <c:pt idx="313">
                  <c:v>36840</c:v>
                </c:pt>
                <c:pt idx="314">
                  <c:v>36841</c:v>
                </c:pt>
                <c:pt idx="315">
                  <c:v>36842</c:v>
                </c:pt>
                <c:pt idx="316">
                  <c:v>36843</c:v>
                </c:pt>
                <c:pt idx="317">
                  <c:v>36844</c:v>
                </c:pt>
                <c:pt idx="318">
                  <c:v>36845</c:v>
                </c:pt>
                <c:pt idx="319">
                  <c:v>36846</c:v>
                </c:pt>
                <c:pt idx="320">
                  <c:v>36847</c:v>
                </c:pt>
                <c:pt idx="321">
                  <c:v>36848</c:v>
                </c:pt>
                <c:pt idx="322">
                  <c:v>36849</c:v>
                </c:pt>
                <c:pt idx="323">
                  <c:v>36850</c:v>
                </c:pt>
                <c:pt idx="324">
                  <c:v>36851</c:v>
                </c:pt>
                <c:pt idx="325">
                  <c:v>36852</c:v>
                </c:pt>
                <c:pt idx="326">
                  <c:v>36853</c:v>
                </c:pt>
                <c:pt idx="327">
                  <c:v>36854</c:v>
                </c:pt>
                <c:pt idx="328">
                  <c:v>36855</c:v>
                </c:pt>
                <c:pt idx="329">
                  <c:v>36856</c:v>
                </c:pt>
                <c:pt idx="330">
                  <c:v>36857</c:v>
                </c:pt>
                <c:pt idx="331">
                  <c:v>36858</c:v>
                </c:pt>
                <c:pt idx="332">
                  <c:v>36859</c:v>
                </c:pt>
                <c:pt idx="333">
                  <c:v>36860</c:v>
                </c:pt>
                <c:pt idx="334">
                  <c:v>36861</c:v>
                </c:pt>
                <c:pt idx="335">
                  <c:v>36862</c:v>
                </c:pt>
                <c:pt idx="336">
                  <c:v>36863</c:v>
                </c:pt>
                <c:pt idx="337">
                  <c:v>36864</c:v>
                </c:pt>
                <c:pt idx="338">
                  <c:v>36865</c:v>
                </c:pt>
                <c:pt idx="339">
                  <c:v>36866</c:v>
                </c:pt>
                <c:pt idx="340">
                  <c:v>36867</c:v>
                </c:pt>
                <c:pt idx="341">
                  <c:v>36868</c:v>
                </c:pt>
                <c:pt idx="342">
                  <c:v>36869</c:v>
                </c:pt>
                <c:pt idx="343">
                  <c:v>36870</c:v>
                </c:pt>
                <c:pt idx="344">
                  <c:v>36871</c:v>
                </c:pt>
                <c:pt idx="345">
                  <c:v>36872</c:v>
                </c:pt>
                <c:pt idx="346">
                  <c:v>36873</c:v>
                </c:pt>
                <c:pt idx="347">
                  <c:v>36874</c:v>
                </c:pt>
                <c:pt idx="348">
                  <c:v>36875</c:v>
                </c:pt>
                <c:pt idx="349">
                  <c:v>36876</c:v>
                </c:pt>
                <c:pt idx="350">
                  <c:v>36877</c:v>
                </c:pt>
                <c:pt idx="351">
                  <c:v>36878</c:v>
                </c:pt>
                <c:pt idx="352">
                  <c:v>36879</c:v>
                </c:pt>
                <c:pt idx="353">
                  <c:v>36880</c:v>
                </c:pt>
                <c:pt idx="354">
                  <c:v>36881</c:v>
                </c:pt>
                <c:pt idx="355">
                  <c:v>36882</c:v>
                </c:pt>
                <c:pt idx="356">
                  <c:v>36883</c:v>
                </c:pt>
                <c:pt idx="357">
                  <c:v>36884</c:v>
                </c:pt>
                <c:pt idx="358">
                  <c:v>36885</c:v>
                </c:pt>
                <c:pt idx="359">
                  <c:v>36886</c:v>
                </c:pt>
                <c:pt idx="360">
                  <c:v>36887</c:v>
                </c:pt>
                <c:pt idx="361">
                  <c:v>36888</c:v>
                </c:pt>
                <c:pt idx="362">
                  <c:v>36889</c:v>
                </c:pt>
                <c:pt idx="363">
                  <c:v>36890</c:v>
                </c:pt>
                <c:pt idx="364">
                  <c:v>36891</c:v>
                </c:pt>
              </c:numCache>
            </c:numRef>
          </c:cat>
          <c:val>
            <c:numRef>
              <c:f>Sheet1!$E$2:$E$366</c:f>
              <c:numCache>
                <c:formatCode>General</c:formatCode>
                <c:ptCount val="365"/>
                <c:pt idx="0">
                  <c:v>12.166700000000002</c:v>
                </c:pt>
                <c:pt idx="1">
                  <c:v>12.166700000000002</c:v>
                </c:pt>
                <c:pt idx="2">
                  <c:v>10.966700000000017</c:v>
                </c:pt>
                <c:pt idx="3">
                  <c:v>7.7333300000000014</c:v>
                </c:pt>
                <c:pt idx="4">
                  <c:v>6.8333300000000001</c:v>
                </c:pt>
                <c:pt idx="5">
                  <c:v>9.6333299999999991</c:v>
                </c:pt>
                <c:pt idx="6">
                  <c:v>3.6666699999999977</c:v>
                </c:pt>
                <c:pt idx="7">
                  <c:v>6.4333300000000024</c:v>
                </c:pt>
                <c:pt idx="8">
                  <c:v>6.6666699999999999</c:v>
                </c:pt>
                <c:pt idx="9">
                  <c:v>7.4333300000000024</c:v>
                </c:pt>
                <c:pt idx="10">
                  <c:v>7.2</c:v>
                </c:pt>
                <c:pt idx="11">
                  <c:v>9.3000000000000007</c:v>
                </c:pt>
                <c:pt idx="12">
                  <c:v>9.2666700000000013</c:v>
                </c:pt>
                <c:pt idx="13">
                  <c:v>8.6666700000000034</c:v>
                </c:pt>
                <c:pt idx="14">
                  <c:v>7.6333299999999999</c:v>
                </c:pt>
                <c:pt idx="15">
                  <c:v>9.5</c:v>
                </c:pt>
                <c:pt idx="16">
                  <c:v>11.133299999999998</c:v>
                </c:pt>
                <c:pt idx="17">
                  <c:v>11.4</c:v>
                </c:pt>
                <c:pt idx="18">
                  <c:v>10.133299999999998</c:v>
                </c:pt>
                <c:pt idx="19">
                  <c:v>9.3000000000000007</c:v>
                </c:pt>
                <c:pt idx="20">
                  <c:v>12.2667</c:v>
                </c:pt>
                <c:pt idx="21">
                  <c:v>14.5</c:v>
                </c:pt>
                <c:pt idx="22">
                  <c:v>13.566700000000004</c:v>
                </c:pt>
                <c:pt idx="23">
                  <c:v>12.833300000000001</c:v>
                </c:pt>
                <c:pt idx="24">
                  <c:v>11.6</c:v>
                </c:pt>
                <c:pt idx="25">
                  <c:v>8.1</c:v>
                </c:pt>
                <c:pt idx="26">
                  <c:v>10.6</c:v>
                </c:pt>
                <c:pt idx="27">
                  <c:v>9.4666700000000006</c:v>
                </c:pt>
                <c:pt idx="28">
                  <c:v>10.533300000000001</c:v>
                </c:pt>
                <c:pt idx="29">
                  <c:v>9.9</c:v>
                </c:pt>
                <c:pt idx="30">
                  <c:v>8.0666700000000002</c:v>
                </c:pt>
                <c:pt idx="31">
                  <c:v>10.433300000000001</c:v>
                </c:pt>
                <c:pt idx="32">
                  <c:v>11.7</c:v>
                </c:pt>
                <c:pt idx="33">
                  <c:v>11.1</c:v>
                </c:pt>
                <c:pt idx="34">
                  <c:v>9.1333299999999991</c:v>
                </c:pt>
                <c:pt idx="35">
                  <c:v>9.3666700000000027</c:v>
                </c:pt>
                <c:pt idx="36">
                  <c:v>8.4666700000000006</c:v>
                </c:pt>
                <c:pt idx="37">
                  <c:v>8.5</c:v>
                </c:pt>
                <c:pt idx="38">
                  <c:v>10</c:v>
                </c:pt>
                <c:pt idx="39">
                  <c:v>9.4666700000000006</c:v>
                </c:pt>
                <c:pt idx="40">
                  <c:v>14.3</c:v>
                </c:pt>
                <c:pt idx="41">
                  <c:v>12.733299999999998</c:v>
                </c:pt>
                <c:pt idx="42">
                  <c:v>13.633299999999998</c:v>
                </c:pt>
                <c:pt idx="43">
                  <c:v>15.166700000000002</c:v>
                </c:pt>
                <c:pt idx="44">
                  <c:v>17.433299999999967</c:v>
                </c:pt>
                <c:pt idx="45">
                  <c:v>15.9</c:v>
                </c:pt>
                <c:pt idx="46">
                  <c:v>13.9</c:v>
                </c:pt>
                <c:pt idx="47">
                  <c:v>17.566699999999958</c:v>
                </c:pt>
                <c:pt idx="48">
                  <c:v>23.266699999999947</c:v>
                </c:pt>
                <c:pt idx="49">
                  <c:v>20.033300000000001</c:v>
                </c:pt>
                <c:pt idx="50">
                  <c:v>22.2333</c:v>
                </c:pt>
                <c:pt idx="51">
                  <c:v>22.533300000000001</c:v>
                </c:pt>
                <c:pt idx="52">
                  <c:v>23.1</c:v>
                </c:pt>
                <c:pt idx="53">
                  <c:v>22.466699999999935</c:v>
                </c:pt>
                <c:pt idx="54">
                  <c:v>18.366700000000002</c:v>
                </c:pt>
                <c:pt idx="55">
                  <c:v>19.833300000000001</c:v>
                </c:pt>
                <c:pt idx="56">
                  <c:v>21.6</c:v>
                </c:pt>
                <c:pt idx="57">
                  <c:v>22.6</c:v>
                </c:pt>
                <c:pt idx="58">
                  <c:v>22.333300000000001</c:v>
                </c:pt>
                <c:pt idx="59">
                  <c:v>22.666699999999963</c:v>
                </c:pt>
                <c:pt idx="60">
                  <c:v>21.666699999999963</c:v>
                </c:pt>
                <c:pt idx="61">
                  <c:v>22.3</c:v>
                </c:pt>
                <c:pt idx="62">
                  <c:v>23.466699999999935</c:v>
                </c:pt>
                <c:pt idx="63">
                  <c:v>23.433299999999967</c:v>
                </c:pt>
                <c:pt idx="64">
                  <c:v>21.866700000000002</c:v>
                </c:pt>
                <c:pt idx="65">
                  <c:v>21.766699999999947</c:v>
                </c:pt>
                <c:pt idx="66">
                  <c:v>21.7333</c:v>
                </c:pt>
                <c:pt idx="67">
                  <c:v>21.466699999999935</c:v>
                </c:pt>
                <c:pt idx="68">
                  <c:v>22.533300000000001</c:v>
                </c:pt>
                <c:pt idx="69">
                  <c:v>26.033300000000001</c:v>
                </c:pt>
                <c:pt idx="70">
                  <c:v>26.4</c:v>
                </c:pt>
                <c:pt idx="71">
                  <c:v>26.566699999999958</c:v>
                </c:pt>
                <c:pt idx="72">
                  <c:v>27.266699999999947</c:v>
                </c:pt>
                <c:pt idx="73">
                  <c:v>27.4</c:v>
                </c:pt>
                <c:pt idx="74">
                  <c:v>27.9</c:v>
                </c:pt>
                <c:pt idx="75">
                  <c:v>28.2333</c:v>
                </c:pt>
                <c:pt idx="76">
                  <c:v>28.833300000000001</c:v>
                </c:pt>
                <c:pt idx="77">
                  <c:v>28.466699999999935</c:v>
                </c:pt>
                <c:pt idx="78">
                  <c:v>29.266699999999947</c:v>
                </c:pt>
                <c:pt idx="79">
                  <c:v>28.066699999999958</c:v>
                </c:pt>
                <c:pt idx="80">
                  <c:v>28.8</c:v>
                </c:pt>
                <c:pt idx="81">
                  <c:v>29.6</c:v>
                </c:pt>
                <c:pt idx="82">
                  <c:v>30.166699999999963</c:v>
                </c:pt>
                <c:pt idx="83">
                  <c:v>29.9</c:v>
                </c:pt>
                <c:pt idx="84">
                  <c:v>32.1</c:v>
                </c:pt>
                <c:pt idx="85">
                  <c:v>31.833300000000001</c:v>
                </c:pt>
                <c:pt idx="86">
                  <c:v>35.766700000000064</c:v>
                </c:pt>
                <c:pt idx="87">
                  <c:v>33.200000000000003</c:v>
                </c:pt>
                <c:pt idx="88">
                  <c:v>32.4</c:v>
                </c:pt>
                <c:pt idx="89">
                  <c:v>33.666700000000013</c:v>
                </c:pt>
                <c:pt idx="90">
                  <c:v>32.266700000000064</c:v>
                </c:pt>
                <c:pt idx="91">
                  <c:v>32.566700000000012</c:v>
                </c:pt>
                <c:pt idx="92">
                  <c:v>33.6</c:v>
                </c:pt>
                <c:pt idx="93">
                  <c:v>30.966699999999935</c:v>
                </c:pt>
                <c:pt idx="94">
                  <c:v>31.766699999999947</c:v>
                </c:pt>
                <c:pt idx="95">
                  <c:v>32.533300000000011</c:v>
                </c:pt>
                <c:pt idx="96">
                  <c:v>34.466700000000003</c:v>
                </c:pt>
                <c:pt idx="97">
                  <c:v>34.466700000000003</c:v>
                </c:pt>
                <c:pt idx="98">
                  <c:v>32.433300000000003</c:v>
                </c:pt>
                <c:pt idx="99">
                  <c:v>34.766700000000064</c:v>
                </c:pt>
                <c:pt idx="100">
                  <c:v>36.800000000000004</c:v>
                </c:pt>
                <c:pt idx="101">
                  <c:v>36.933300000000003</c:v>
                </c:pt>
                <c:pt idx="102">
                  <c:v>36.933300000000003</c:v>
                </c:pt>
                <c:pt idx="103">
                  <c:v>37.200000000000003</c:v>
                </c:pt>
                <c:pt idx="104">
                  <c:v>37.266700000000064</c:v>
                </c:pt>
                <c:pt idx="105">
                  <c:v>39.033300000000011</c:v>
                </c:pt>
                <c:pt idx="106">
                  <c:v>39.200000000000003</c:v>
                </c:pt>
                <c:pt idx="107">
                  <c:v>41.166700000000013</c:v>
                </c:pt>
                <c:pt idx="108">
                  <c:v>42.266700000000064</c:v>
                </c:pt>
                <c:pt idx="109">
                  <c:v>43.033300000000011</c:v>
                </c:pt>
                <c:pt idx="110">
                  <c:v>40.4</c:v>
                </c:pt>
                <c:pt idx="111">
                  <c:v>39.700000000000003</c:v>
                </c:pt>
                <c:pt idx="112">
                  <c:v>41</c:v>
                </c:pt>
                <c:pt idx="113">
                  <c:v>41.933300000000003</c:v>
                </c:pt>
                <c:pt idx="114">
                  <c:v>43.633300000000013</c:v>
                </c:pt>
                <c:pt idx="115">
                  <c:v>44.366700000000002</c:v>
                </c:pt>
                <c:pt idx="116">
                  <c:v>45.233300000000064</c:v>
                </c:pt>
                <c:pt idx="117">
                  <c:v>41.233300000000064</c:v>
                </c:pt>
                <c:pt idx="118">
                  <c:v>42.666700000000013</c:v>
                </c:pt>
                <c:pt idx="119">
                  <c:v>42.1</c:v>
                </c:pt>
                <c:pt idx="120">
                  <c:v>42.433300000000003</c:v>
                </c:pt>
                <c:pt idx="121">
                  <c:v>42.166700000000013</c:v>
                </c:pt>
                <c:pt idx="122">
                  <c:v>43.666700000000013</c:v>
                </c:pt>
                <c:pt idx="123">
                  <c:v>46.233300000000064</c:v>
                </c:pt>
                <c:pt idx="124">
                  <c:v>47.7</c:v>
                </c:pt>
                <c:pt idx="125">
                  <c:v>45.5</c:v>
                </c:pt>
                <c:pt idx="126">
                  <c:v>46.666700000000013</c:v>
                </c:pt>
                <c:pt idx="127">
                  <c:v>47.5</c:v>
                </c:pt>
                <c:pt idx="128">
                  <c:v>46.766700000000064</c:v>
                </c:pt>
                <c:pt idx="129">
                  <c:v>47.633300000000013</c:v>
                </c:pt>
                <c:pt idx="130">
                  <c:v>50.9</c:v>
                </c:pt>
                <c:pt idx="131">
                  <c:v>48.5</c:v>
                </c:pt>
                <c:pt idx="132">
                  <c:v>46.3</c:v>
                </c:pt>
                <c:pt idx="133">
                  <c:v>48.566700000000012</c:v>
                </c:pt>
                <c:pt idx="134">
                  <c:v>48.7</c:v>
                </c:pt>
                <c:pt idx="135">
                  <c:v>50.933300000000003</c:v>
                </c:pt>
                <c:pt idx="136">
                  <c:v>52.033300000000011</c:v>
                </c:pt>
                <c:pt idx="137">
                  <c:v>52.333300000000001</c:v>
                </c:pt>
                <c:pt idx="138">
                  <c:v>52</c:v>
                </c:pt>
                <c:pt idx="139">
                  <c:v>52.433300000000003</c:v>
                </c:pt>
                <c:pt idx="140">
                  <c:v>51.7</c:v>
                </c:pt>
                <c:pt idx="141">
                  <c:v>53.3</c:v>
                </c:pt>
                <c:pt idx="142">
                  <c:v>52.933300000000003</c:v>
                </c:pt>
                <c:pt idx="143">
                  <c:v>52.3</c:v>
                </c:pt>
                <c:pt idx="144">
                  <c:v>50.933300000000003</c:v>
                </c:pt>
                <c:pt idx="145">
                  <c:v>51.533300000000011</c:v>
                </c:pt>
                <c:pt idx="146">
                  <c:v>53.066700000000012</c:v>
                </c:pt>
                <c:pt idx="147">
                  <c:v>54.466700000000003</c:v>
                </c:pt>
                <c:pt idx="148">
                  <c:v>55.6</c:v>
                </c:pt>
                <c:pt idx="149">
                  <c:v>54.7</c:v>
                </c:pt>
                <c:pt idx="150">
                  <c:v>54.066700000000012</c:v>
                </c:pt>
                <c:pt idx="151">
                  <c:v>54.466700000000003</c:v>
                </c:pt>
                <c:pt idx="152">
                  <c:v>54.033300000000011</c:v>
                </c:pt>
                <c:pt idx="153">
                  <c:v>52.833300000000001</c:v>
                </c:pt>
                <c:pt idx="154">
                  <c:v>55.466700000000003</c:v>
                </c:pt>
                <c:pt idx="155">
                  <c:v>56.366700000000002</c:v>
                </c:pt>
                <c:pt idx="156">
                  <c:v>57.766700000000064</c:v>
                </c:pt>
                <c:pt idx="157">
                  <c:v>58</c:v>
                </c:pt>
                <c:pt idx="158">
                  <c:v>57.866700000000002</c:v>
                </c:pt>
                <c:pt idx="159">
                  <c:v>56.733300000000064</c:v>
                </c:pt>
                <c:pt idx="160">
                  <c:v>57.766700000000064</c:v>
                </c:pt>
                <c:pt idx="161">
                  <c:v>58.766700000000064</c:v>
                </c:pt>
                <c:pt idx="162">
                  <c:v>60.4</c:v>
                </c:pt>
                <c:pt idx="163">
                  <c:v>59.933300000000003</c:v>
                </c:pt>
                <c:pt idx="164">
                  <c:v>61.466700000000003</c:v>
                </c:pt>
                <c:pt idx="165">
                  <c:v>58.766700000000064</c:v>
                </c:pt>
                <c:pt idx="166">
                  <c:v>59.133300000000013</c:v>
                </c:pt>
                <c:pt idx="167">
                  <c:v>59.433300000000003</c:v>
                </c:pt>
                <c:pt idx="168">
                  <c:v>59.7</c:v>
                </c:pt>
                <c:pt idx="169">
                  <c:v>59.866700000000002</c:v>
                </c:pt>
                <c:pt idx="170">
                  <c:v>61.333300000000001</c:v>
                </c:pt>
                <c:pt idx="171">
                  <c:v>60.7</c:v>
                </c:pt>
                <c:pt idx="172">
                  <c:v>59.9</c:v>
                </c:pt>
                <c:pt idx="173">
                  <c:v>60.333300000000001</c:v>
                </c:pt>
                <c:pt idx="174">
                  <c:v>61.1</c:v>
                </c:pt>
                <c:pt idx="175">
                  <c:v>62.533300000000011</c:v>
                </c:pt>
                <c:pt idx="176">
                  <c:v>62.8</c:v>
                </c:pt>
                <c:pt idx="177">
                  <c:v>62.266700000000064</c:v>
                </c:pt>
                <c:pt idx="178">
                  <c:v>62.266700000000064</c:v>
                </c:pt>
                <c:pt idx="179">
                  <c:v>62.266700000000064</c:v>
                </c:pt>
                <c:pt idx="180">
                  <c:v>60.733300000000064</c:v>
                </c:pt>
                <c:pt idx="181">
                  <c:v>61.233300000000064</c:v>
                </c:pt>
                <c:pt idx="182">
                  <c:v>61.566700000000012</c:v>
                </c:pt>
                <c:pt idx="183">
                  <c:v>62.866700000000002</c:v>
                </c:pt>
                <c:pt idx="184">
                  <c:v>63.633300000000013</c:v>
                </c:pt>
                <c:pt idx="185">
                  <c:v>63.066700000000012</c:v>
                </c:pt>
                <c:pt idx="186">
                  <c:v>62.233300000000064</c:v>
                </c:pt>
                <c:pt idx="187">
                  <c:v>63.066700000000012</c:v>
                </c:pt>
                <c:pt idx="188">
                  <c:v>64.900000000000006</c:v>
                </c:pt>
                <c:pt idx="189">
                  <c:v>64.366699999999994</c:v>
                </c:pt>
                <c:pt idx="190">
                  <c:v>63.333300000000001</c:v>
                </c:pt>
                <c:pt idx="191">
                  <c:v>63.533300000000011</c:v>
                </c:pt>
                <c:pt idx="192">
                  <c:v>64.466700000000003</c:v>
                </c:pt>
                <c:pt idx="193">
                  <c:v>63.4</c:v>
                </c:pt>
                <c:pt idx="194">
                  <c:v>64.7667</c:v>
                </c:pt>
                <c:pt idx="195">
                  <c:v>62.7</c:v>
                </c:pt>
                <c:pt idx="196">
                  <c:v>63.233300000000064</c:v>
                </c:pt>
                <c:pt idx="197">
                  <c:v>64.2333</c:v>
                </c:pt>
                <c:pt idx="198">
                  <c:v>65.099999999999994</c:v>
                </c:pt>
                <c:pt idx="199">
                  <c:v>66.533299999999997</c:v>
                </c:pt>
                <c:pt idx="200">
                  <c:v>65.566699999999997</c:v>
                </c:pt>
                <c:pt idx="201">
                  <c:v>63.366700000000002</c:v>
                </c:pt>
                <c:pt idx="202">
                  <c:v>64.066699999999997</c:v>
                </c:pt>
                <c:pt idx="203">
                  <c:v>62.633300000000013</c:v>
                </c:pt>
                <c:pt idx="204">
                  <c:v>63.3</c:v>
                </c:pt>
                <c:pt idx="205">
                  <c:v>63.333300000000001</c:v>
                </c:pt>
                <c:pt idx="206">
                  <c:v>61.6</c:v>
                </c:pt>
                <c:pt idx="207">
                  <c:v>62.133300000000013</c:v>
                </c:pt>
                <c:pt idx="208">
                  <c:v>61.966700000000003</c:v>
                </c:pt>
                <c:pt idx="209">
                  <c:v>61.3</c:v>
                </c:pt>
                <c:pt idx="210">
                  <c:v>62.033300000000011</c:v>
                </c:pt>
                <c:pt idx="211">
                  <c:v>60.966700000000003</c:v>
                </c:pt>
                <c:pt idx="212">
                  <c:v>59.933300000000003</c:v>
                </c:pt>
                <c:pt idx="213">
                  <c:v>61.933300000000003</c:v>
                </c:pt>
                <c:pt idx="214">
                  <c:v>61.833300000000001</c:v>
                </c:pt>
                <c:pt idx="215">
                  <c:v>61.933300000000003</c:v>
                </c:pt>
                <c:pt idx="216">
                  <c:v>60.533300000000011</c:v>
                </c:pt>
                <c:pt idx="217">
                  <c:v>60.8</c:v>
                </c:pt>
                <c:pt idx="218">
                  <c:v>60.833300000000001</c:v>
                </c:pt>
                <c:pt idx="219">
                  <c:v>62.3</c:v>
                </c:pt>
                <c:pt idx="220">
                  <c:v>60.9</c:v>
                </c:pt>
                <c:pt idx="221">
                  <c:v>62</c:v>
                </c:pt>
                <c:pt idx="222">
                  <c:v>59.4</c:v>
                </c:pt>
                <c:pt idx="223">
                  <c:v>60.333300000000001</c:v>
                </c:pt>
                <c:pt idx="224">
                  <c:v>61.1</c:v>
                </c:pt>
                <c:pt idx="225">
                  <c:v>61.233300000000064</c:v>
                </c:pt>
                <c:pt idx="226">
                  <c:v>60.033300000000011</c:v>
                </c:pt>
                <c:pt idx="227">
                  <c:v>60.966700000000003</c:v>
                </c:pt>
                <c:pt idx="228">
                  <c:v>62.5</c:v>
                </c:pt>
                <c:pt idx="229">
                  <c:v>61.366700000000002</c:v>
                </c:pt>
                <c:pt idx="230">
                  <c:v>61.333300000000001</c:v>
                </c:pt>
                <c:pt idx="231">
                  <c:v>60</c:v>
                </c:pt>
                <c:pt idx="232">
                  <c:v>60.5</c:v>
                </c:pt>
                <c:pt idx="233">
                  <c:v>61.366700000000002</c:v>
                </c:pt>
                <c:pt idx="234">
                  <c:v>61.033300000000011</c:v>
                </c:pt>
                <c:pt idx="235">
                  <c:v>59.9</c:v>
                </c:pt>
                <c:pt idx="236">
                  <c:v>60.333300000000001</c:v>
                </c:pt>
                <c:pt idx="237">
                  <c:v>62.033300000000011</c:v>
                </c:pt>
                <c:pt idx="238">
                  <c:v>61.3</c:v>
                </c:pt>
                <c:pt idx="239">
                  <c:v>58.966700000000003</c:v>
                </c:pt>
                <c:pt idx="240">
                  <c:v>59.333300000000001</c:v>
                </c:pt>
                <c:pt idx="241">
                  <c:v>59.266700000000064</c:v>
                </c:pt>
                <c:pt idx="242">
                  <c:v>58.866700000000002</c:v>
                </c:pt>
                <c:pt idx="243">
                  <c:v>59.1</c:v>
                </c:pt>
                <c:pt idx="244">
                  <c:v>59.133300000000013</c:v>
                </c:pt>
                <c:pt idx="245">
                  <c:v>58.833300000000001</c:v>
                </c:pt>
                <c:pt idx="246">
                  <c:v>58.066700000000012</c:v>
                </c:pt>
                <c:pt idx="247">
                  <c:v>55.266700000000064</c:v>
                </c:pt>
                <c:pt idx="248">
                  <c:v>57</c:v>
                </c:pt>
                <c:pt idx="249">
                  <c:v>57</c:v>
                </c:pt>
                <c:pt idx="250">
                  <c:v>55.8</c:v>
                </c:pt>
                <c:pt idx="251">
                  <c:v>55.666700000000013</c:v>
                </c:pt>
                <c:pt idx="252">
                  <c:v>54.533300000000011</c:v>
                </c:pt>
                <c:pt idx="253">
                  <c:v>54.9</c:v>
                </c:pt>
                <c:pt idx="254">
                  <c:v>54.7</c:v>
                </c:pt>
                <c:pt idx="255">
                  <c:v>54.1</c:v>
                </c:pt>
                <c:pt idx="256">
                  <c:v>52.6</c:v>
                </c:pt>
                <c:pt idx="257">
                  <c:v>50.7</c:v>
                </c:pt>
                <c:pt idx="258">
                  <c:v>50.266700000000064</c:v>
                </c:pt>
                <c:pt idx="259">
                  <c:v>50.2</c:v>
                </c:pt>
                <c:pt idx="260">
                  <c:v>52.966700000000003</c:v>
                </c:pt>
                <c:pt idx="261">
                  <c:v>52.433300000000003</c:v>
                </c:pt>
                <c:pt idx="262">
                  <c:v>49.533300000000011</c:v>
                </c:pt>
                <c:pt idx="263">
                  <c:v>47.066700000000012</c:v>
                </c:pt>
                <c:pt idx="264">
                  <c:v>46.566700000000012</c:v>
                </c:pt>
                <c:pt idx="265">
                  <c:v>43.066700000000012</c:v>
                </c:pt>
                <c:pt idx="266">
                  <c:v>46.133300000000013</c:v>
                </c:pt>
                <c:pt idx="267">
                  <c:v>48.066700000000012</c:v>
                </c:pt>
                <c:pt idx="268">
                  <c:v>47.766700000000064</c:v>
                </c:pt>
                <c:pt idx="269">
                  <c:v>47.666700000000013</c:v>
                </c:pt>
                <c:pt idx="270">
                  <c:v>48.4</c:v>
                </c:pt>
                <c:pt idx="271">
                  <c:v>48.3</c:v>
                </c:pt>
                <c:pt idx="272">
                  <c:v>49.033300000000011</c:v>
                </c:pt>
                <c:pt idx="273">
                  <c:v>46.333300000000001</c:v>
                </c:pt>
                <c:pt idx="274">
                  <c:v>45.3</c:v>
                </c:pt>
                <c:pt idx="275">
                  <c:v>43.933300000000003</c:v>
                </c:pt>
                <c:pt idx="276">
                  <c:v>42.6</c:v>
                </c:pt>
                <c:pt idx="277">
                  <c:v>44.566700000000012</c:v>
                </c:pt>
                <c:pt idx="278">
                  <c:v>42.833300000000001</c:v>
                </c:pt>
                <c:pt idx="279">
                  <c:v>41.766700000000064</c:v>
                </c:pt>
                <c:pt idx="280">
                  <c:v>42.666700000000013</c:v>
                </c:pt>
                <c:pt idx="281">
                  <c:v>40.266700000000064</c:v>
                </c:pt>
                <c:pt idx="282">
                  <c:v>39.866700000000002</c:v>
                </c:pt>
                <c:pt idx="283">
                  <c:v>41.6</c:v>
                </c:pt>
                <c:pt idx="284">
                  <c:v>42</c:v>
                </c:pt>
                <c:pt idx="285">
                  <c:v>40.766700000000064</c:v>
                </c:pt>
                <c:pt idx="286">
                  <c:v>42.466700000000003</c:v>
                </c:pt>
                <c:pt idx="287">
                  <c:v>41.933300000000003</c:v>
                </c:pt>
                <c:pt idx="288">
                  <c:v>40.333300000000001</c:v>
                </c:pt>
                <c:pt idx="289">
                  <c:v>41.666700000000013</c:v>
                </c:pt>
                <c:pt idx="290">
                  <c:v>38.5</c:v>
                </c:pt>
                <c:pt idx="291">
                  <c:v>36.466700000000003</c:v>
                </c:pt>
                <c:pt idx="292">
                  <c:v>37.700000000000003</c:v>
                </c:pt>
                <c:pt idx="293">
                  <c:v>38.9</c:v>
                </c:pt>
                <c:pt idx="294">
                  <c:v>39.266700000000064</c:v>
                </c:pt>
                <c:pt idx="295">
                  <c:v>40.033300000000011</c:v>
                </c:pt>
                <c:pt idx="296">
                  <c:v>38.1</c:v>
                </c:pt>
                <c:pt idx="297">
                  <c:v>37.4</c:v>
                </c:pt>
                <c:pt idx="298">
                  <c:v>37.566700000000012</c:v>
                </c:pt>
                <c:pt idx="299">
                  <c:v>39.6</c:v>
                </c:pt>
                <c:pt idx="300">
                  <c:v>38.133300000000013</c:v>
                </c:pt>
                <c:pt idx="301">
                  <c:v>37.066700000000012</c:v>
                </c:pt>
                <c:pt idx="302">
                  <c:v>37.5</c:v>
                </c:pt>
                <c:pt idx="303">
                  <c:v>37.4</c:v>
                </c:pt>
                <c:pt idx="304">
                  <c:v>37.566700000000012</c:v>
                </c:pt>
                <c:pt idx="305">
                  <c:v>34.766700000000064</c:v>
                </c:pt>
                <c:pt idx="306">
                  <c:v>33.666700000000013</c:v>
                </c:pt>
                <c:pt idx="307">
                  <c:v>31.3</c:v>
                </c:pt>
                <c:pt idx="308">
                  <c:v>31.133299999999988</c:v>
                </c:pt>
                <c:pt idx="309">
                  <c:v>31.7</c:v>
                </c:pt>
                <c:pt idx="310">
                  <c:v>29.333300000000001</c:v>
                </c:pt>
                <c:pt idx="311">
                  <c:v>28.9</c:v>
                </c:pt>
                <c:pt idx="312">
                  <c:v>31.033300000000001</c:v>
                </c:pt>
                <c:pt idx="313">
                  <c:v>28.1</c:v>
                </c:pt>
                <c:pt idx="314">
                  <c:v>26.633299999999988</c:v>
                </c:pt>
                <c:pt idx="315">
                  <c:v>26.6</c:v>
                </c:pt>
                <c:pt idx="316">
                  <c:v>28.5</c:v>
                </c:pt>
                <c:pt idx="317">
                  <c:v>27.333300000000001</c:v>
                </c:pt>
                <c:pt idx="318">
                  <c:v>28.366700000000002</c:v>
                </c:pt>
                <c:pt idx="319">
                  <c:v>27.433299999999967</c:v>
                </c:pt>
                <c:pt idx="320">
                  <c:v>28.2333</c:v>
                </c:pt>
                <c:pt idx="321">
                  <c:v>29.033300000000001</c:v>
                </c:pt>
                <c:pt idx="322">
                  <c:v>28.633299999999988</c:v>
                </c:pt>
                <c:pt idx="323">
                  <c:v>27.633299999999988</c:v>
                </c:pt>
                <c:pt idx="324">
                  <c:v>23.1</c:v>
                </c:pt>
                <c:pt idx="325">
                  <c:v>24.533300000000001</c:v>
                </c:pt>
                <c:pt idx="326">
                  <c:v>24.666699999999963</c:v>
                </c:pt>
                <c:pt idx="327">
                  <c:v>21.266699999999947</c:v>
                </c:pt>
                <c:pt idx="328">
                  <c:v>23.066699999999958</c:v>
                </c:pt>
                <c:pt idx="329">
                  <c:v>23.866700000000002</c:v>
                </c:pt>
                <c:pt idx="330">
                  <c:v>22.466699999999935</c:v>
                </c:pt>
                <c:pt idx="331">
                  <c:v>17.633299999999988</c:v>
                </c:pt>
                <c:pt idx="332">
                  <c:v>21.566699999999958</c:v>
                </c:pt>
                <c:pt idx="333">
                  <c:v>21.7333</c:v>
                </c:pt>
                <c:pt idx="334">
                  <c:v>21.2</c:v>
                </c:pt>
                <c:pt idx="335">
                  <c:v>21.2</c:v>
                </c:pt>
                <c:pt idx="336">
                  <c:v>17.933299999999967</c:v>
                </c:pt>
                <c:pt idx="337">
                  <c:v>19.066699999999958</c:v>
                </c:pt>
                <c:pt idx="338">
                  <c:v>19.566699999999958</c:v>
                </c:pt>
                <c:pt idx="339">
                  <c:v>16.3</c:v>
                </c:pt>
                <c:pt idx="340">
                  <c:v>17.466699999999935</c:v>
                </c:pt>
                <c:pt idx="341">
                  <c:v>15.5</c:v>
                </c:pt>
                <c:pt idx="342">
                  <c:v>14.933300000000001</c:v>
                </c:pt>
                <c:pt idx="343">
                  <c:v>14.633299999999998</c:v>
                </c:pt>
                <c:pt idx="344">
                  <c:v>14.066700000000004</c:v>
                </c:pt>
                <c:pt idx="345">
                  <c:v>14.2667</c:v>
                </c:pt>
                <c:pt idx="346">
                  <c:v>16.033300000000001</c:v>
                </c:pt>
                <c:pt idx="347">
                  <c:v>17.366700000000002</c:v>
                </c:pt>
                <c:pt idx="348">
                  <c:v>18.033300000000001</c:v>
                </c:pt>
                <c:pt idx="349">
                  <c:v>14.133299999999998</c:v>
                </c:pt>
                <c:pt idx="350">
                  <c:v>13.2667</c:v>
                </c:pt>
                <c:pt idx="351">
                  <c:v>12.466700000000017</c:v>
                </c:pt>
                <c:pt idx="352">
                  <c:v>14.3</c:v>
                </c:pt>
                <c:pt idx="353">
                  <c:v>10.6</c:v>
                </c:pt>
                <c:pt idx="354">
                  <c:v>10.3</c:v>
                </c:pt>
                <c:pt idx="355">
                  <c:v>13.133299999999998</c:v>
                </c:pt>
                <c:pt idx="356">
                  <c:v>14</c:v>
                </c:pt>
                <c:pt idx="357">
                  <c:v>10.466700000000017</c:v>
                </c:pt>
                <c:pt idx="358">
                  <c:v>10.6</c:v>
                </c:pt>
                <c:pt idx="359">
                  <c:v>11.7</c:v>
                </c:pt>
                <c:pt idx="360">
                  <c:v>15.1</c:v>
                </c:pt>
                <c:pt idx="361">
                  <c:v>15.733299999999998</c:v>
                </c:pt>
                <c:pt idx="362">
                  <c:v>13.8</c:v>
                </c:pt>
                <c:pt idx="363">
                  <c:v>11.9</c:v>
                </c:pt>
                <c:pt idx="364">
                  <c:v>12.166700000000002</c:v>
                </c:pt>
              </c:numCache>
            </c:numRef>
          </c:val>
        </c:ser>
        <c:marker val="1"/>
        <c:axId val="68310912"/>
        <c:axId val="68312448"/>
      </c:lineChart>
      <c:dateAx>
        <c:axId val="68310912"/>
        <c:scaling>
          <c:orientation val="minMax"/>
        </c:scaling>
        <c:axPos val="b"/>
        <c:majorGridlines/>
        <c:numFmt formatCode="[$-409]d\-mmm;@" sourceLinked="0"/>
        <c:tickLblPos val="nextTo"/>
        <c:txPr>
          <a:bodyPr/>
          <a:lstStyle/>
          <a:p>
            <a:pPr>
              <a:defRPr sz="1400">
                <a:solidFill>
                  <a:schemeClr val="accent6"/>
                </a:solidFill>
              </a:defRPr>
            </a:pPr>
            <a:endParaRPr lang="en-US"/>
          </a:p>
        </c:txPr>
        <c:crossAx val="68312448"/>
        <c:crosses val="autoZero"/>
        <c:auto val="1"/>
        <c:lblOffset val="100"/>
      </c:dateAx>
      <c:valAx>
        <c:axId val="68312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2000">
                <a:solidFill>
                  <a:schemeClr val="accent6"/>
                </a:solidFill>
              </a:defRPr>
            </a:pPr>
            <a:endParaRPr lang="en-US"/>
          </a:p>
        </c:txPr>
        <c:crossAx val="68310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594901331778004"/>
          <c:y val="6.5992806392805303E-2"/>
          <c:w val="0.70281641878098566"/>
          <c:h val="0.11599741314721307"/>
        </c:manualLayout>
      </c:layout>
      <c:txPr>
        <a:bodyPr/>
        <a:lstStyle/>
        <a:p>
          <a:pPr>
            <a:defRPr sz="1600">
              <a:solidFill>
                <a:schemeClr val="accent6"/>
              </a:solidFill>
            </a:defRPr>
          </a:pPr>
          <a:endParaRPr lang="en-US"/>
        </a:p>
      </c:txPr>
    </c:legend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0545652279576161"/>
          <c:y val="4.4861391929187387E-2"/>
          <c:w val="0.86238128220083654"/>
          <c:h val="0.7416328856422375"/>
        </c:manualLayout>
      </c:layout>
      <c:lineChart>
        <c:grouping val="standard"/>
        <c:ser>
          <c:idx val="0"/>
          <c:order val="0"/>
          <c:tx>
            <c:v>High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Sheet1!$A$2:$A$366</c:f>
              <c:numCache>
                <c:formatCode>yyyy\-mm\-d</c:formatCode>
                <c:ptCount val="365"/>
                <c:pt idx="0">
                  <c:v>36526</c:v>
                </c:pt>
                <c:pt idx="1">
                  <c:v>36527</c:v>
                </c:pt>
                <c:pt idx="2">
                  <c:v>36528</c:v>
                </c:pt>
                <c:pt idx="3">
                  <c:v>36529</c:v>
                </c:pt>
                <c:pt idx="4">
                  <c:v>36530</c:v>
                </c:pt>
                <c:pt idx="5">
                  <c:v>36531</c:v>
                </c:pt>
                <c:pt idx="6">
                  <c:v>36532</c:v>
                </c:pt>
                <c:pt idx="7">
                  <c:v>36533</c:v>
                </c:pt>
                <c:pt idx="8">
                  <c:v>36534</c:v>
                </c:pt>
                <c:pt idx="9">
                  <c:v>36535</c:v>
                </c:pt>
                <c:pt idx="10">
                  <c:v>36536</c:v>
                </c:pt>
                <c:pt idx="11">
                  <c:v>36537</c:v>
                </c:pt>
                <c:pt idx="12">
                  <c:v>36538</c:v>
                </c:pt>
                <c:pt idx="13">
                  <c:v>36539</c:v>
                </c:pt>
                <c:pt idx="14">
                  <c:v>36540</c:v>
                </c:pt>
                <c:pt idx="15">
                  <c:v>36541</c:v>
                </c:pt>
                <c:pt idx="16">
                  <c:v>36542</c:v>
                </c:pt>
                <c:pt idx="17">
                  <c:v>36543</c:v>
                </c:pt>
                <c:pt idx="18">
                  <c:v>36544</c:v>
                </c:pt>
                <c:pt idx="19">
                  <c:v>36545</c:v>
                </c:pt>
                <c:pt idx="20">
                  <c:v>36546</c:v>
                </c:pt>
                <c:pt idx="21">
                  <c:v>36547</c:v>
                </c:pt>
                <c:pt idx="22">
                  <c:v>36548</c:v>
                </c:pt>
                <c:pt idx="23">
                  <c:v>36549</c:v>
                </c:pt>
                <c:pt idx="24">
                  <c:v>36550</c:v>
                </c:pt>
                <c:pt idx="25">
                  <c:v>36551</c:v>
                </c:pt>
                <c:pt idx="26">
                  <c:v>36552</c:v>
                </c:pt>
                <c:pt idx="27">
                  <c:v>36553</c:v>
                </c:pt>
                <c:pt idx="28">
                  <c:v>36554</c:v>
                </c:pt>
                <c:pt idx="29">
                  <c:v>36555</c:v>
                </c:pt>
                <c:pt idx="30">
                  <c:v>36556</c:v>
                </c:pt>
                <c:pt idx="31">
                  <c:v>36557</c:v>
                </c:pt>
                <c:pt idx="32">
                  <c:v>36558</c:v>
                </c:pt>
                <c:pt idx="33">
                  <c:v>36559</c:v>
                </c:pt>
                <c:pt idx="34">
                  <c:v>36560</c:v>
                </c:pt>
                <c:pt idx="35">
                  <c:v>36561</c:v>
                </c:pt>
                <c:pt idx="36">
                  <c:v>36562</c:v>
                </c:pt>
                <c:pt idx="37">
                  <c:v>36563</c:v>
                </c:pt>
                <c:pt idx="38">
                  <c:v>36564</c:v>
                </c:pt>
                <c:pt idx="39">
                  <c:v>36565</c:v>
                </c:pt>
                <c:pt idx="40">
                  <c:v>36566</c:v>
                </c:pt>
                <c:pt idx="41">
                  <c:v>36567</c:v>
                </c:pt>
                <c:pt idx="42">
                  <c:v>36568</c:v>
                </c:pt>
                <c:pt idx="43">
                  <c:v>36569</c:v>
                </c:pt>
                <c:pt idx="44">
                  <c:v>36570</c:v>
                </c:pt>
                <c:pt idx="45">
                  <c:v>36571</c:v>
                </c:pt>
                <c:pt idx="46">
                  <c:v>36572</c:v>
                </c:pt>
                <c:pt idx="47">
                  <c:v>36573</c:v>
                </c:pt>
                <c:pt idx="48">
                  <c:v>36574</c:v>
                </c:pt>
                <c:pt idx="49">
                  <c:v>36575</c:v>
                </c:pt>
                <c:pt idx="50">
                  <c:v>36576</c:v>
                </c:pt>
                <c:pt idx="51">
                  <c:v>36577</c:v>
                </c:pt>
                <c:pt idx="52">
                  <c:v>36578</c:v>
                </c:pt>
                <c:pt idx="53">
                  <c:v>36579</c:v>
                </c:pt>
                <c:pt idx="54">
                  <c:v>36580</c:v>
                </c:pt>
                <c:pt idx="55">
                  <c:v>36581</c:v>
                </c:pt>
                <c:pt idx="56">
                  <c:v>36582</c:v>
                </c:pt>
                <c:pt idx="57">
                  <c:v>36583</c:v>
                </c:pt>
                <c:pt idx="58">
                  <c:v>36584</c:v>
                </c:pt>
                <c:pt idx="59">
                  <c:v>36586</c:v>
                </c:pt>
                <c:pt idx="60">
                  <c:v>36587</c:v>
                </c:pt>
                <c:pt idx="61">
                  <c:v>36588</c:v>
                </c:pt>
                <c:pt idx="62">
                  <c:v>36589</c:v>
                </c:pt>
                <c:pt idx="63">
                  <c:v>36590</c:v>
                </c:pt>
                <c:pt idx="64">
                  <c:v>36591</c:v>
                </c:pt>
                <c:pt idx="65">
                  <c:v>36592</c:v>
                </c:pt>
                <c:pt idx="66">
                  <c:v>36593</c:v>
                </c:pt>
                <c:pt idx="67">
                  <c:v>36594</c:v>
                </c:pt>
                <c:pt idx="68">
                  <c:v>36595</c:v>
                </c:pt>
                <c:pt idx="69">
                  <c:v>36596</c:v>
                </c:pt>
                <c:pt idx="70">
                  <c:v>36597</c:v>
                </c:pt>
                <c:pt idx="71">
                  <c:v>36598</c:v>
                </c:pt>
                <c:pt idx="72">
                  <c:v>36599</c:v>
                </c:pt>
                <c:pt idx="73">
                  <c:v>36600</c:v>
                </c:pt>
                <c:pt idx="74">
                  <c:v>36601</c:v>
                </c:pt>
                <c:pt idx="75">
                  <c:v>36602</c:v>
                </c:pt>
                <c:pt idx="76">
                  <c:v>36603</c:v>
                </c:pt>
                <c:pt idx="77">
                  <c:v>36604</c:v>
                </c:pt>
                <c:pt idx="78">
                  <c:v>36605</c:v>
                </c:pt>
                <c:pt idx="79">
                  <c:v>36606</c:v>
                </c:pt>
                <c:pt idx="80">
                  <c:v>36607</c:v>
                </c:pt>
                <c:pt idx="81">
                  <c:v>36608</c:v>
                </c:pt>
                <c:pt idx="82">
                  <c:v>36609</c:v>
                </c:pt>
                <c:pt idx="83">
                  <c:v>36610</c:v>
                </c:pt>
                <c:pt idx="84">
                  <c:v>36611</c:v>
                </c:pt>
                <c:pt idx="85">
                  <c:v>36612</c:v>
                </c:pt>
                <c:pt idx="86">
                  <c:v>36613</c:v>
                </c:pt>
                <c:pt idx="87">
                  <c:v>36614</c:v>
                </c:pt>
                <c:pt idx="88">
                  <c:v>36615</c:v>
                </c:pt>
                <c:pt idx="89">
                  <c:v>36616</c:v>
                </c:pt>
                <c:pt idx="90">
                  <c:v>36617</c:v>
                </c:pt>
                <c:pt idx="91">
                  <c:v>36618</c:v>
                </c:pt>
                <c:pt idx="92">
                  <c:v>36619</c:v>
                </c:pt>
                <c:pt idx="93">
                  <c:v>36620</c:v>
                </c:pt>
                <c:pt idx="94">
                  <c:v>36621</c:v>
                </c:pt>
                <c:pt idx="95">
                  <c:v>36622</c:v>
                </c:pt>
                <c:pt idx="96">
                  <c:v>36623</c:v>
                </c:pt>
                <c:pt idx="97">
                  <c:v>36624</c:v>
                </c:pt>
                <c:pt idx="98">
                  <c:v>36625</c:v>
                </c:pt>
                <c:pt idx="99">
                  <c:v>36626</c:v>
                </c:pt>
                <c:pt idx="100">
                  <c:v>36627</c:v>
                </c:pt>
                <c:pt idx="101">
                  <c:v>36628</c:v>
                </c:pt>
                <c:pt idx="102">
                  <c:v>36629</c:v>
                </c:pt>
                <c:pt idx="103">
                  <c:v>36630</c:v>
                </c:pt>
                <c:pt idx="104">
                  <c:v>36631</c:v>
                </c:pt>
                <c:pt idx="105">
                  <c:v>36632</c:v>
                </c:pt>
                <c:pt idx="106">
                  <c:v>36633</c:v>
                </c:pt>
                <c:pt idx="107">
                  <c:v>36634</c:v>
                </c:pt>
                <c:pt idx="108">
                  <c:v>36635</c:v>
                </c:pt>
                <c:pt idx="109">
                  <c:v>36636</c:v>
                </c:pt>
                <c:pt idx="110">
                  <c:v>36637</c:v>
                </c:pt>
                <c:pt idx="111">
                  <c:v>36638</c:v>
                </c:pt>
                <c:pt idx="112">
                  <c:v>36639</c:v>
                </c:pt>
                <c:pt idx="113">
                  <c:v>36640</c:v>
                </c:pt>
                <c:pt idx="114">
                  <c:v>36641</c:v>
                </c:pt>
                <c:pt idx="115">
                  <c:v>36642</c:v>
                </c:pt>
                <c:pt idx="116">
                  <c:v>36643</c:v>
                </c:pt>
                <c:pt idx="117">
                  <c:v>36644</c:v>
                </c:pt>
                <c:pt idx="118">
                  <c:v>36645</c:v>
                </c:pt>
                <c:pt idx="119">
                  <c:v>36646</c:v>
                </c:pt>
                <c:pt idx="120">
                  <c:v>36647</c:v>
                </c:pt>
                <c:pt idx="121">
                  <c:v>36648</c:v>
                </c:pt>
                <c:pt idx="122">
                  <c:v>36649</c:v>
                </c:pt>
                <c:pt idx="123">
                  <c:v>36650</c:v>
                </c:pt>
                <c:pt idx="124">
                  <c:v>36651</c:v>
                </c:pt>
                <c:pt idx="125">
                  <c:v>36652</c:v>
                </c:pt>
                <c:pt idx="126">
                  <c:v>36653</c:v>
                </c:pt>
                <c:pt idx="127">
                  <c:v>36654</c:v>
                </c:pt>
                <c:pt idx="128">
                  <c:v>36655</c:v>
                </c:pt>
                <c:pt idx="129">
                  <c:v>36656</c:v>
                </c:pt>
                <c:pt idx="130">
                  <c:v>36657</c:v>
                </c:pt>
                <c:pt idx="131">
                  <c:v>36658</c:v>
                </c:pt>
                <c:pt idx="132">
                  <c:v>36659</c:v>
                </c:pt>
                <c:pt idx="133">
                  <c:v>36660</c:v>
                </c:pt>
                <c:pt idx="134">
                  <c:v>36661</c:v>
                </c:pt>
                <c:pt idx="135">
                  <c:v>36662</c:v>
                </c:pt>
                <c:pt idx="136">
                  <c:v>36663</c:v>
                </c:pt>
                <c:pt idx="137">
                  <c:v>36664</c:v>
                </c:pt>
                <c:pt idx="138">
                  <c:v>36665</c:v>
                </c:pt>
                <c:pt idx="139">
                  <c:v>36666</c:v>
                </c:pt>
                <c:pt idx="140">
                  <c:v>36667</c:v>
                </c:pt>
                <c:pt idx="141">
                  <c:v>36668</c:v>
                </c:pt>
                <c:pt idx="142">
                  <c:v>36669</c:v>
                </c:pt>
                <c:pt idx="143">
                  <c:v>36670</c:v>
                </c:pt>
                <c:pt idx="144">
                  <c:v>36671</c:v>
                </c:pt>
                <c:pt idx="145">
                  <c:v>36672</c:v>
                </c:pt>
                <c:pt idx="146">
                  <c:v>36673</c:v>
                </c:pt>
                <c:pt idx="147">
                  <c:v>36674</c:v>
                </c:pt>
                <c:pt idx="148">
                  <c:v>36675</c:v>
                </c:pt>
                <c:pt idx="149">
                  <c:v>36676</c:v>
                </c:pt>
                <c:pt idx="150">
                  <c:v>36677</c:v>
                </c:pt>
                <c:pt idx="151">
                  <c:v>36678</c:v>
                </c:pt>
                <c:pt idx="152">
                  <c:v>36679</c:v>
                </c:pt>
                <c:pt idx="153">
                  <c:v>36680</c:v>
                </c:pt>
                <c:pt idx="154">
                  <c:v>36681</c:v>
                </c:pt>
                <c:pt idx="155">
                  <c:v>36682</c:v>
                </c:pt>
                <c:pt idx="156">
                  <c:v>36683</c:v>
                </c:pt>
                <c:pt idx="157">
                  <c:v>36684</c:v>
                </c:pt>
                <c:pt idx="158">
                  <c:v>36685</c:v>
                </c:pt>
                <c:pt idx="159">
                  <c:v>36686</c:v>
                </c:pt>
                <c:pt idx="160">
                  <c:v>36687</c:v>
                </c:pt>
                <c:pt idx="161">
                  <c:v>36688</c:v>
                </c:pt>
                <c:pt idx="162">
                  <c:v>36689</c:v>
                </c:pt>
                <c:pt idx="163">
                  <c:v>36690</c:v>
                </c:pt>
                <c:pt idx="164">
                  <c:v>36691</c:v>
                </c:pt>
                <c:pt idx="165">
                  <c:v>36692</c:v>
                </c:pt>
                <c:pt idx="166">
                  <c:v>36693</c:v>
                </c:pt>
                <c:pt idx="167">
                  <c:v>36694</c:v>
                </c:pt>
                <c:pt idx="168">
                  <c:v>36695</c:v>
                </c:pt>
                <c:pt idx="169">
                  <c:v>36696</c:v>
                </c:pt>
                <c:pt idx="170">
                  <c:v>36697</c:v>
                </c:pt>
                <c:pt idx="171">
                  <c:v>36698</c:v>
                </c:pt>
                <c:pt idx="172">
                  <c:v>36699</c:v>
                </c:pt>
                <c:pt idx="173">
                  <c:v>36700</c:v>
                </c:pt>
                <c:pt idx="174">
                  <c:v>36701</c:v>
                </c:pt>
                <c:pt idx="175">
                  <c:v>36702</c:v>
                </c:pt>
                <c:pt idx="176">
                  <c:v>36703</c:v>
                </c:pt>
                <c:pt idx="177">
                  <c:v>36704</c:v>
                </c:pt>
                <c:pt idx="178">
                  <c:v>36705</c:v>
                </c:pt>
                <c:pt idx="179">
                  <c:v>36706</c:v>
                </c:pt>
                <c:pt idx="180">
                  <c:v>36707</c:v>
                </c:pt>
                <c:pt idx="181">
                  <c:v>36708</c:v>
                </c:pt>
                <c:pt idx="182">
                  <c:v>36709</c:v>
                </c:pt>
                <c:pt idx="183">
                  <c:v>36710</c:v>
                </c:pt>
                <c:pt idx="184">
                  <c:v>36711</c:v>
                </c:pt>
                <c:pt idx="185">
                  <c:v>36712</c:v>
                </c:pt>
                <c:pt idx="186">
                  <c:v>36713</c:v>
                </c:pt>
                <c:pt idx="187">
                  <c:v>36714</c:v>
                </c:pt>
                <c:pt idx="188">
                  <c:v>36715</c:v>
                </c:pt>
                <c:pt idx="189">
                  <c:v>36716</c:v>
                </c:pt>
                <c:pt idx="190">
                  <c:v>36717</c:v>
                </c:pt>
                <c:pt idx="191">
                  <c:v>36718</c:v>
                </c:pt>
                <c:pt idx="192">
                  <c:v>36719</c:v>
                </c:pt>
                <c:pt idx="193">
                  <c:v>36720</c:v>
                </c:pt>
                <c:pt idx="194">
                  <c:v>36721</c:v>
                </c:pt>
                <c:pt idx="195">
                  <c:v>36722</c:v>
                </c:pt>
                <c:pt idx="196">
                  <c:v>36723</c:v>
                </c:pt>
                <c:pt idx="197">
                  <c:v>36724</c:v>
                </c:pt>
                <c:pt idx="198">
                  <c:v>36725</c:v>
                </c:pt>
                <c:pt idx="199">
                  <c:v>36726</c:v>
                </c:pt>
                <c:pt idx="200">
                  <c:v>36727</c:v>
                </c:pt>
                <c:pt idx="201">
                  <c:v>36728</c:v>
                </c:pt>
                <c:pt idx="202">
                  <c:v>36729</c:v>
                </c:pt>
                <c:pt idx="203">
                  <c:v>36730</c:v>
                </c:pt>
                <c:pt idx="204">
                  <c:v>36731</c:v>
                </c:pt>
                <c:pt idx="205">
                  <c:v>36732</c:v>
                </c:pt>
                <c:pt idx="206">
                  <c:v>36733</c:v>
                </c:pt>
                <c:pt idx="207">
                  <c:v>36734</c:v>
                </c:pt>
                <c:pt idx="208">
                  <c:v>36735</c:v>
                </c:pt>
                <c:pt idx="209">
                  <c:v>36736</c:v>
                </c:pt>
                <c:pt idx="210">
                  <c:v>36737</c:v>
                </c:pt>
                <c:pt idx="211">
                  <c:v>36738</c:v>
                </c:pt>
                <c:pt idx="212">
                  <c:v>36739</c:v>
                </c:pt>
                <c:pt idx="213">
                  <c:v>36740</c:v>
                </c:pt>
                <c:pt idx="214">
                  <c:v>36741</c:v>
                </c:pt>
                <c:pt idx="215">
                  <c:v>36742</c:v>
                </c:pt>
                <c:pt idx="216">
                  <c:v>36743</c:v>
                </c:pt>
                <c:pt idx="217">
                  <c:v>36744</c:v>
                </c:pt>
                <c:pt idx="218">
                  <c:v>36745</c:v>
                </c:pt>
                <c:pt idx="219">
                  <c:v>36746</c:v>
                </c:pt>
                <c:pt idx="220">
                  <c:v>36747</c:v>
                </c:pt>
                <c:pt idx="221">
                  <c:v>36748</c:v>
                </c:pt>
                <c:pt idx="222">
                  <c:v>36749</c:v>
                </c:pt>
                <c:pt idx="223">
                  <c:v>36750</c:v>
                </c:pt>
                <c:pt idx="224">
                  <c:v>36751</c:v>
                </c:pt>
                <c:pt idx="225">
                  <c:v>36752</c:v>
                </c:pt>
                <c:pt idx="226">
                  <c:v>36753</c:v>
                </c:pt>
                <c:pt idx="227">
                  <c:v>36754</c:v>
                </c:pt>
                <c:pt idx="228">
                  <c:v>36755</c:v>
                </c:pt>
                <c:pt idx="229">
                  <c:v>36756</c:v>
                </c:pt>
                <c:pt idx="230">
                  <c:v>36757</c:v>
                </c:pt>
                <c:pt idx="231">
                  <c:v>36758</c:v>
                </c:pt>
                <c:pt idx="232">
                  <c:v>36759</c:v>
                </c:pt>
                <c:pt idx="233">
                  <c:v>36760</c:v>
                </c:pt>
                <c:pt idx="234">
                  <c:v>36761</c:v>
                </c:pt>
                <c:pt idx="235">
                  <c:v>36762</c:v>
                </c:pt>
                <c:pt idx="236">
                  <c:v>36763</c:v>
                </c:pt>
                <c:pt idx="237">
                  <c:v>36764</c:v>
                </c:pt>
                <c:pt idx="238">
                  <c:v>36765</c:v>
                </c:pt>
                <c:pt idx="239">
                  <c:v>36766</c:v>
                </c:pt>
                <c:pt idx="240">
                  <c:v>36767</c:v>
                </c:pt>
                <c:pt idx="241">
                  <c:v>36768</c:v>
                </c:pt>
                <c:pt idx="242">
                  <c:v>36769</c:v>
                </c:pt>
                <c:pt idx="243">
                  <c:v>36770</c:v>
                </c:pt>
                <c:pt idx="244">
                  <c:v>36771</c:v>
                </c:pt>
                <c:pt idx="245">
                  <c:v>36772</c:v>
                </c:pt>
                <c:pt idx="246">
                  <c:v>36773</c:v>
                </c:pt>
                <c:pt idx="247">
                  <c:v>36774</c:v>
                </c:pt>
                <c:pt idx="248">
                  <c:v>36775</c:v>
                </c:pt>
                <c:pt idx="249">
                  <c:v>36776</c:v>
                </c:pt>
                <c:pt idx="250">
                  <c:v>36777</c:v>
                </c:pt>
                <c:pt idx="251">
                  <c:v>36778</c:v>
                </c:pt>
                <c:pt idx="252">
                  <c:v>36779</c:v>
                </c:pt>
                <c:pt idx="253">
                  <c:v>36780</c:v>
                </c:pt>
                <c:pt idx="254">
                  <c:v>36781</c:v>
                </c:pt>
                <c:pt idx="255">
                  <c:v>36782</c:v>
                </c:pt>
                <c:pt idx="256">
                  <c:v>36783</c:v>
                </c:pt>
                <c:pt idx="257">
                  <c:v>36784</c:v>
                </c:pt>
                <c:pt idx="258">
                  <c:v>36785</c:v>
                </c:pt>
                <c:pt idx="259">
                  <c:v>36786</c:v>
                </c:pt>
                <c:pt idx="260">
                  <c:v>36787</c:v>
                </c:pt>
                <c:pt idx="261">
                  <c:v>36788</c:v>
                </c:pt>
                <c:pt idx="262">
                  <c:v>36789</c:v>
                </c:pt>
                <c:pt idx="263">
                  <c:v>36790</c:v>
                </c:pt>
                <c:pt idx="264">
                  <c:v>36791</c:v>
                </c:pt>
                <c:pt idx="265">
                  <c:v>36792</c:v>
                </c:pt>
                <c:pt idx="266">
                  <c:v>36793</c:v>
                </c:pt>
                <c:pt idx="267">
                  <c:v>36794</c:v>
                </c:pt>
                <c:pt idx="268">
                  <c:v>36795</c:v>
                </c:pt>
                <c:pt idx="269">
                  <c:v>36796</c:v>
                </c:pt>
                <c:pt idx="270">
                  <c:v>36797</c:v>
                </c:pt>
                <c:pt idx="271">
                  <c:v>36798</c:v>
                </c:pt>
                <c:pt idx="272">
                  <c:v>36799</c:v>
                </c:pt>
                <c:pt idx="273">
                  <c:v>36800</c:v>
                </c:pt>
                <c:pt idx="274">
                  <c:v>36801</c:v>
                </c:pt>
                <c:pt idx="275">
                  <c:v>36802</c:v>
                </c:pt>
                <c:pt idx="276">
                  <c:v>36803</c:v>
                </c:pt>
                <c:pt idx="277">
                  <c:v>36804</c:v>
                </c:pt>
                <c:pt idx="278">
                  <c:v>36805</c:v>
                </c:pt>
                <c:pt idx="279">
                  <c:v>36806</c:v>
                </c:pt>
                <c:pt idx="280">
                  <c:v>36807</c:v>
                </c:pt>
                <c:pt idx="281">
                  <c:v>36808</c:v>
                </c:pt>
                <c:pt idx="282">
                  <c:v>36809</c:v>
                </c:pt>
                <c:pt idx="283">
                  <c:v>36810</c:v>
                </c:pt>
                <c:pt idx="284">
                  <c:v>36811</c:v>
                </c:pt>
                <c:pt idx="285">
                  <c:v>36812</c:v>
                </c:pt>
                <c:pt idx="286">
                  <c:v>36813</c:v>
                </c:pt>
                <c:pt idx="287">
                  <c:v>36814</c:v>
                </c:pt>
                <c:pt idx="288">
                  <c:v>36815</c:v>
                </c:pt>
                <c:pt idx="289">
                  <c:v>36816</c:v>
                </c:pt>
                <c:pt idx="290">
                  <c:v>36817</c:v>
                </c:pt>
                <c:pt idx="291">
                  <c:v>36818</c:v>
                </c:pt>
                <c:pt idx="292">
                  <c:v>36819</c:v>
                </c:pt>
                <c:pt idx="293">
                  <c:v>36820</c:v>
                </c:pt>
                <c:pt idx="294">
                  <c:v>36821</c:v>
                </c:pt>
                <c:pt idx="295">
                  <c:v>36822</c:v>
                </c:pt>
                <c:pt idx="296">
                  <c:v>36823</c:v>
                </c:pt>
                <c:pt idx="297">
                  <c:v>36824</c:v>
                </c:pt>
                <c:pt idx="298">
                  <c:v>36825</c:v>
                </c:pt>
                <c:pt idx="299">
                  <c:v>36826</c:v>
                </c:pt>
                <c:pt idx="300">
                  <c:v>36827</c:v>
                </c:pt>
                <c:pt idx="301">
                  <c:v>36828</c:v>
                </c:pt>
                <c:pt idx="302">
                  <c:v>36829</c:v>
                </c:pt>
                <c:pt idx="303">
                  <c:v>36830</c:v>
                </c:pt>
                <c:pt idx="304">
                  <c:v>36831</c:v>
                </c:pt>
                <c:pt idx="305">
                  <c:v>36832</c:v>
                </c:pt>
                <c:pt idx="306">
                  <c:v>36833</c:v>
                </c:pt>
                <c:pt idx="307">
                  <c:v>36834</c:v>
                </c:pt>
                <c:pt idx="308">
                  <c:v>36835</c:v>
                </c:pt>
                <c:pt idx="309">
                  <c:v>36836</c:v>
                </c:pt>
                <c:pt idx="310">
                  <c:v>36837</c:v>
                </c:pt>
                <c:pt idx="311">
                  <c:v>36838</c:v>
                </c:pt>
                <c:pt idx="312">
                  <c:v>36839</c:v>
                </c:pt>
                <c:pt idx="313">
                  <c:v>36840</c:v>
                </c:pt>
                <c:pt idx="314">
                  <c:v>36841</c:v>
                </c:pt>
                <c:pt idx="315">
                  <c:v>36842</c:v>
                </c:pt>
                <c:pt idx="316">
                  <c:v>36843</c:v>
                </c:pt>
                <c:pt idx="317">
                  <c:v>36844</c:v>
                </c:pt>
                <c:pt idx="318">
                  <c:v>36845</c:v>
                </c:pt>
                <c:pt idx="319">
                  <c:v>36846</c:v>
                </c:pt>
                <c:pt idx="320">
                  <c:v>36847</c:v>
                </c:pt>
                <c:pt idx="321">
                  <c:v>36848</c:v>
                </c:pt>
                <c:pt idx="322">
                  <c:v>36849</c:v>
                </c:pt>
                <c:pt idx="323">
                  <c:v>36850</c:v>
                </c:pt>
                <c:pt idx="324">
                  <c:v>36851</c:v>
                </c:pt>
                <c:pt idx="325">
                  <c:v>36852</c:v>
                </c:pt>
                <c:pt idx="326">
                  <c:v>36853</c:v>
                </c:pt>
                <c:pt idx="327">
                  <c:v>36854</c:v>
                </c:pt>
                <c:pt idx="328">
                  <c:v>36855</c:v>
                </c:pt>
                <c:pt idx="329">
                  <c:v>36856</c:v>
                </c:pt>
                <c:pt idx="330">
                  <c:v>36857</c:v>
                </c:pt>
                <c:pt idx="331">
                  <c:v>36858</c:v>
                </c:pt>
                <c:pt idx="332">
                  <c:v>36859</c:v>
                </c:pt>
                <c:pt idx="333">
                  <c:v>36860</c:v>
                </c:pt>
                <c:pt idx="334">
                  <c:v>36861</c:v>
                </c:pt>
                <c:pt idx="335">
                  <c:v>36862</c:v>
                </c:pt>
                <c:pt idx="336">
                  <c:v>36863</c:v>
                </c:pt>
                <c:pt idx="337">
                  <c:v>36864</c:v>
                </c:pt>
                <c:pt idx="338">
                  <c:v>36865</c:v>
                </c:pt>
                <c:pt idx="339">
                  <c:v>36866</c:v>
                </c:pt>
                <c:pt idx="340">
                  <c:v>36867</c:v>
                </c:pt>
                <c:pt idx="341">
                  <c:v>36868</c:v>
                </c:pt>
                <c:pt idx="342">
                  <c:v>36869</c:v>
                </c:pt>
                <c:pt idx="343">
                  <c:v>36870</c:v>
                </c:pt>
                <c:pt idx="344">
                  <c:v>36871</c:v>
                </c:pt>
                <c:pt idx="345">
                  <c:v>36872</c:v>
                </c:pt>
                <c:pt idx="346">
                  <c:v>36873</c:v>
                </c:pt>
                <c:pt idx="347">
                  <c:v>36874</c:v>
                </c:pt>
                <c:pt idx="348">
                  <c:v>36875</c:v>
                </c:pt>
                <c:pt idx="349">
                  <c:v>36876</c:v>
                </c:pt>
                <c:pt idx="350">
                  <c:v>36877</c:v>
                </c:pt>
                <c:pt idx="351">
                  <c:v>36878</c:v>
                </c:pt>
                <c:pt idx="352">
                  <c:v>36879</c:v>
                </c:pt>
                <c:pt idx="353">
                  <c:v>36880</c:v>
                </c:pt>
                <c:pt idx="354">
                  <c:v>36881</c:v>
                </c:pt>
                <c:pt idx="355">
                  <c:v>36882</c:v>
                </c:pt>
                <c:pt idx="356">
                  <c:v>36883</c:v>
                </c:pt>
                <c:pt idx="357">
                  <c:v>36884</c:v>
                </c:pt>
                <c:pt idx="358">
                  <c:v>36885</c:v>
                </c:pt>
                <c:pt idx="359">
                  <c:v>36886</c:v>
                </c:pt>
                <c:pt idx="360">
                  <c:v>36887</c:v>
                </c:pt>
                <c:pt idx="361">
                  <c:v>36888</c:v>
                </c:pt>
                <c:pt idx="362">
                  <c:v>36889</c:v>
                </c:pt>
                <c:pt idx="363">
                  <c:v>36890</c:v>
                </c:pt>
                <c:pt idx="364">
                  <c:v>36891</c:v>
                </c:pt>
              </c:numCache>
            </c:numRef>
          </c:cat>
          <c:val>
            <c:numRef>
              <c:f>Sheet1!$F$1:$F$366</c:f>
              <c:numCache>
                <c:formatCode>General</c:formatCode>
                <c:ptCount val="366"/>
                <c:pt idx="0">
                  <c:v>0</c:v>
                </c:pt>
                <c:pt idx="1">
                  <c:v>0.16669999999999874</c:v>
                </c:pt>
                <c:pt idx="2">
                  <c:v>-1.366700000000002</c:v>
                </c:pt>
                <c:pt idx="3">
                  <c:v>-0.93329999999999913</c:v>
                </c:pt>
                <c:pt idx="4">
                  <c:v>2.8999999999999977</c:v>
                </c:pt>
                <c:pt idx="5">
                  <c:v>2.5667000000000009</c:v>
                </c:pt>
                <c:pt idx="6">
                  <c:v>2.3999999999999977</c:v>
                </c:pt>
                <c:pt idx="7">
                  <c:v>5.5</c:v>
                </c:pt>
                <c:pt idx="8">
                  <c:v>2.4332999999999987</c:v>
                </c:pt>
                <c:pt idx="9">
                  <c:v>4.1999999999999975</c:v>
                </c:pt>
                <c:pt idx="10">
                  <c:v>2.6332999999999984</c:v>
                </c:pt>
                <c:pt idx="11">
                  <c:v>0.83330000000000171</c:v>
                </c:pt>
                <c:pt idx="12">
                  <c:v>0.63329999999999864</c:v>
                </c:pt>
                <c:pt idx="13">
                  <c:v>-1.5667000000000009</c:v>
                </c:pt>
                <c:pt idx="14">
                  <c:v>-1</c:v>
                </c:pt>
                <c:pt idx="15">
                  <c:v>3.3300000000000551E-2</c:v>
                </c:pt>
                <c:pt idx="16">
                  <c:v>-1.5</c:v>
                </c:pt>
                <c:pt idx="17">
                  <c:v>-2.8333000000000013</c:v>
                </c:pt>
                <c:pt idx="18">
                  <c:v>-2</c:v>
                </c:pt>
                <c:pt idx="19">
                  <c:v>-1.4666999999999983</c:v>
                </c:pt>
                <c:pt idx="20">
                  <c:v>-0.60000000000000164</c:v>
                </c:pt>
                <c:pt idx="21">
                  <c:v>-3.2332999999999998</c:v>
                </c:pt>
                <c:pt idx="22">
                  <c:v>-4.9333000000000036</c:v>
                </c:pt>
                <c:pt idx="23">
                  <c:v>-4.3999999999999986</c:v>
                </c:pt>
                <c:pt idx="24">
                  <c:v>-3.2667000000000002</c:v>
                </c:pt>
                <c:pt idx="25">
                  <c:v>-0.60000000000000164</c:v>
                </c:pt>
                <c:pt idx="26">
                  <c:v>1.2332999999999987</c:v>
                </c:pt>
                <c:pt idx="27">
                  <c:v>1.3333000000000013</c:v>
                </c:pt>
                <c:pt idx="28">
                  <c:v>-0.53330000000000055</c:v>
                </c:pt>
                <c:pt idx="29">
                  <c:v>0.13329999999999856</c:v>
                </c:pt>
                <c:pt idx="30">
                  <c:v>0.36670000000000158</c:v>
                </c:pt>
                <c:pt idx="31">
                  <c:v>-0.73329999999999984</c:v>
                </c:pt>
                <c:pt idx="32">
                  <c:v>-0.19999999999999948</c:v>
                </c:pt>
                <c:pt idx="33">
                  <c:v>1.9666999999999994</c:v>
                </c:pt>
                <c:pt idx="34">
                  <c:v>2.1666999999999987</c:v>
                </c:pt>
                <c:pt idx="35">
                  <c:v>4.3333000000000013</c:v>
                </c:pt>
                <c:pt idx="36">
                  <c:v>4.1332999999999984</c:v>
                </c:pt>
                <c:pt idx="37">
                  <c:v>4.0333000000000014</c:v>
                </c:pt>
                <c:pt idx="38">
                  <c:v>3.6332999999999984</c:v>
                </c:pt>
                <c:pt idx="39">
                  <c:v>2.4332999999999987</c:v>
                </c:pt>
                <c:pt idx="40">
                  <c:v>1.6000000000000021</c:v>
                </c:pt>
                <c:pt idx="41">
                  <c:v>-0.533299999999997</c:v>
                </c:pt>
                <c:pt idx="42">
                  <c:v>1.1666999999999978</c:v>
                </c:pt>
                <c:pt idx="43">
                  <c:v>-6.6699999999997331E-2</c:v>
                </c:pt>
                <c:pt idx="44">
                  <c:v>-0.76670000000000094</c:v>
                </c:pt>
                <c:pt idx="45">
                  <c:v>-1.2999999999999954</c:v>
                </c:pt>
                <c:pt idx="46">
                  <c:v>0.96670000000000356</c:v>
                </c:pt>
                <c:pt idx="47">
                  <c:v>0.43330000000000302</c:v>
                </c:pt>
                <c:pt idx="48">
                  <c:v>-1.2332999999999987</c:v>
                </c:pt>
                <c:pt idx="49">
                  <c:v>-1.866700000000002</c:v>
                </c:pt>
                <c:pt idx="50">
                  <c:v>-3.7000000000000042</c:v>
                </c:pt>
                <c:pt idx="51">
                  <c:v>-4.3333000000000013</c:v>
                </c:pt>
                <c:pt idx="52">
                  <c:v>-4.6332999999999984</c:v>
                </c:pt>
                <c:pt idx="53">
                  <c:v>-3.033299999999997</c:v>
                </c:pt>
                <c:pt idx="54">
                  <c:v>-2.0666999999999973</c:v>
                </c:pt>
                <c:pt idx="55">
                  <c:v>0.20000000000000284</c:v>
                </c:pt>
                <c:pt idx="56">
                  <c:v>-0.533299999999997</c:v>
                </c:pt>
                <c:pt idx="57">
                  <c:v>-2.0666999999999973</c:v>
                </c:pt>
                <c:pt idx="58">
                  <c:v>-1.6666999999999978</c:v>
                </c:pt>
                <c:pt idx="59">
                  <c:v>-1.7000000000000028</c:v>
                </c:pt>
                <c:pt idx="60">
                  <c:v>-1.1000000000000021</c:v>
                </c:pt>
                <c:pt idx="61">
                  <c:v>-1.2667000000000002</c:v>
                </c:pt>
                <c:pt idx="62">
                  <c:v>-0.10000000000000142</c:v>
                </c:pt>
                <c:pt idx="63">
                  <c:v>-1.5666999999999962</c:v>
                </c:pt>
                <c:pt idx="64">
                  <c:v>-0.33330000000000176</c:v>
                </c:pt>
                <c:pt idx="65">
                  <c:v>-0.36670000000000158</c:v>
                </c:pt>
                <c:pt idx="66">
                  <c:v>0.5</c:v>
                </c:pt>
                <c:pt idx="67">
                  <c:v>1.7667000000000002</c:v>
                </c:pt>
                <c:pt idx="68">
                  <c:v>0.13329999999999856</c:v>
                </c:pt>
                <c:pt idx="69">
                  <c:v>1.7000000000000028</c:v>
                </c:pt>
                <c:pt idx="70">
                  <c:v>-0.7999999999999976</c:v>
                </c:pt>
                <c:pt idx="71">
                  <c:v>0.29999999999999766</c:v>
                </c:pt>
                <c:pt idx="72">
                  <c:v>0.70000000000000284</c:v>
                </c:pt>
                <c:pt idx="73">
                  <c:v>-0.83330000000000171</c:v>
                </c:pt>
                <c:pt idx="74">
                  <c:v>0.20000000000000284</c:v>
                </c:pt>
                <c:pt idx="75">
                  <c:v>1.7667000000000002</c:v>
                </c:pt>
                <c:pt idx="76">
                  <c:v>1.0666999999999962</c:v>
                </c:pt>
                <c:pt idx="77">
                  <c:v>2.1000000000000014</c:v>
                </c:pt>
                <c:pt idx="78">
                  <c:v>0.26670000000000016</c:v>
                </c:pt>
                <c:pt idx="79">
                  <c:v>-0.7999999999999976</c:v>
                </c:pt>
                <c:pt idx="80">
                  <c:v>0.23330000000000001</c:v>
                </c:pt>
                <c:pt idx="81">
                  <c:v>-1.5332999999999957</c:v>
                </c:pt>
                <c:pt idx="82">
                  <c:v>-1.6000000000000021</c:v>
                </c:pt>
                <c:pt idx="83">
                  <c:v>-0.29999999999999766</c:v>
                </c:pt>
                <c:pt idx="84">
                  <c:v>-0.16669999999999874</c:v>
                </c:pt>
                <c:pt idx="85">
                  <c:v>-1.1332999999999978</c:v>
                </c:pt>
                <c:pt idx="86">
                  <c:v>-4.0666999999999973</c:v>
                </c:pt>
                <c:pt idx="87">
                  <c:v>-2.8999999999999977</c:v>
                </c:pt>
                <c:pt idx="88">
                  <c:v>1.3333000000000013</c:v>
                </c:pt>
                <c:pt idx="89">
                  <c:v>3.3299999999996999E-2</c:v>
                </c:pt>
                <c:pt idx="90">
                  <c:v>0.86670000000000225</c:v>
                </c:pt>
                <c:pt idx="91">
                  <c:v>0.26670000000000016</c:v>
                </c:pt>
                <c:pt idx="92">
                  <c:v>-0.86670000000000225</c:v>
                </c:pt>
                <c:pt idx="93">
                  <c:v>-0.70000000000000284</c:v>
                </c:pt>
                <c:pt idx="94">
                  <c:v>1.5332999999999957</c:v>
                </c:pt>
                <c:pt idx="95">
                  <c:v>3.3299999999996999E-2</c:v>
                </c:pt>
                <c:pt idx="96">
                  <c:v>-1.8999999999999972</c:v>
                </c:pt>
                <c:pt idx="97">
                  <c:v>-2.2000000000000042</c:v>
                </c:pt>
                <c:pt idx="98">
                  <c:v>0.70000000000000284</c:v>
                </c:pt>
                <c:pt idx="99">
                  <c:v>3.4333000000000031</c:v>
                </c:pt>
                <c:pt idx="100">
                  <c:v>1.5332999999999957</c:v>
                </c:pt>
                <c:pt idx="101">
                  <c:v>0.23330000000000001</c:v>
                </c:pt>
                <c:pt idx="102">
                  <c:v>1.2000000000000028</c:v>
                </c:pt>
                <c:pt idx="103">
                  <c:v>1.6332999999999978</c:v>
                </c:pt>
                <c:pt idx="104">
                  <c:v>1.6666999999999978</c:v>
                </c:pt>
                <c:pt idx="105">
                  <c:v>0.5</c:v>
                </c:pt>
                <c:pt idx="106">
                  <c:v>0.36670000000000158</c:v>
                </c:pt>
                <c:pt idx="107">
                  <c:v>-2.2000000000000042</c:v>
                </c:pt>
                <c:pt idx="108">
                  <c:v>-4.466700000000003</c:v>
                </c:pt>
                <c:pt idx="109">
                  <c:v>-2.8666999999999927</c:v>
                </c:pt>
                <c:pt idx="110">
                  <c:v>0.23330000000000001</c:v>
                </c:pt>
                <c:pt idx="111">
                  <c:v>0.96670000000000356</c:v>
                </c:pt>
                <c:pt idx="112">
                  <c:v>0.83330000000000171</c:v>
                </c:pt>
                <c:pt idx="113">
                  <c:v>-0.59999999999999432</c:v>
                </c:pt>
                <c:pt idx="114">
                  <c:v>-1.7000000000000028</c:v>
                </c:pt>
                <c:pt idx="115">
                  <c:v>-2.5</c:v>
                </c:pt>
                <c:pt idx="116">
                  <c:v>-2.7000000000000042</c:v>
                </c:pt>
                <c:pt idx="117">
                  <c:v>-2.0999999999999943</c:v>
                </c:pt>
                <c:pt idx="118">
                  <c:v>0.29999999999999766</c:v>
                </c:pt>
                <c:pt idx="119">
                  <c:v>1.0332999999999957</c:v>
                </c:pt>
                <c:pt idx="120">
                  <c:v>1.0332999999999957</c:v>
                </c:pt>
                <c:pt idx="121">
                  <c:v>1.1667000000000061</c:v>
                </c:pt>
                <c:pt idx="122">
                  <c:v>0.70000000000000284</c:v>
                </c:pt>
                <c:pt idx="123">
                  <c:v>1.1667000000000061</c:v>
                </c:pt>
                <c:pt idx="124">
                  <c:v>-0.5</c:v>
                </c:pt>
                <c:pt idx="125">
                  <c:v>-2.2332999999999998</c:v>
                </c:pt>
                <c:pt idx="126">
                  <c:v>0.70000000000000284</c:v>
                </c:pt>
                <c:pt idx="127">
                  <c:v>2.533299999999997</c:v>
                </c:pt>
                <c:pt idx="128">
                  <c:v>0.23330000000000001</c:v>
                </c:pt>
                <c:pt idx="129">
                  <c:v>-1.4333000000000018</c:v>
                </c:pt>
                <c:pt idx="130">
                  <c:v>-2.466700000000003</c:v>
                </c:pt>
                <c:pt idx="131">
                  <c:v>-3.0666999999999973</c:v>
                </c:pt>
                <c:pt idx="132">
                  <c:v>-0.90000000000000568</c:v>
                </c:pt>
                <c:pt idx="133">
                  <c:v>0.466700000000003</c:v>
                </c:pt>
                <c:pt idx="134">
                  <c:v>-0.93330000000000268</c:v>
                </c:pt>
                <c:pt idx="135">
                  <c:v>-1.1333000000000055</c:v>
                </c:pt>
                <c:pt idx="136">
                  <c:v>-1.9667000000000041</c:v>
                </c:pt>
                <c:pt idx="137">
                  <c:v>-3.6667000000000058</c:v>
                </c:pt>
                <c:pt idx="138">
                  <c:v>-3.2999999999999972</c:v>
                </c:pt>
                <c:pt idx="139">
                  <c:v>-1.9333000000000027</c:v>
                </c:pt>
                <c:pt idx="140">
                  <c:v>-2.6333000000000055</c:v>
                </c:pt>
                <c:pt idx="141">
                  <c:v>-1.5666999999999962</c:v>
                </c:pt>
                <c:pt idx="142">
                  <c:v>-0.93330000000000268</c:v>
                </c:pt>
                <c:pt idx="143">
                  <c:v>-0.33329999999999466</c:v>
                </c:pt>
                <c:pt idx="144">
                  <c:v>1.3666999999999938</c:v>
                </c:pt>
                <c:pt idx="145">
                  <c:v>3.5</c:v>
                </c:pt>
                <c:pt idx="146">
                  <c:v>3.2999999999999972</c:v>
                </c:pt>
                <c:pt idx="147">
                  <c:v>2.2667000000000002</c:v>
                </c:pt>
                <c:pt idx="148">
                  <c:v>1.4000000000000057</c:v>
                </c:pt>
                <c:pt idx="149">
                  <c:v>0.66670000000000673</c:v>
                </c:pt>
                <c:pt idx="150">
                  <c:v>0.23330000000000001</c:v>
                </c:pt>
                <c:pt idx="151">
                  <c:v>-3.3299999999996999E-2</c:v>
                </c:pt>
                <c:pt idx="152">
                  <c:v>9.9999999999994454E-2</c:v>
                </c:pt>
                <c:pt idx="153">
                  <c:v>1.333299999999993</c:v>
                </c:pt>
                <c:pt idx="154">
                  <c:v>0.90000000000000568</c:v>
                </c:pt>
                <c:pt idx="155">
                  <c:v>0.29999999999999766</c:v>
                </c:pt>
                <c:pt idx="156">
                  <c:v>-1.2999999999999954</c:v>
                </c:pt>
                <c:pt idx="157">
                  <c:v>-1.0332999999999957</c:v>
                </c:pt>
                <c:pt idx="158">
                  <c:v>-1.099999999999993</c:v>
                </c:pt>
                <c:pt idx="159">
                  <c:v>-1.099999999999993</c:v>
                </c:pt>
                <c:pt idx="160">
                  <c:v>9.9999999999994454E-2</c:v>
                </c:pt>
                <c:pt idx="161">
                  <c:v>0.73329999999999984</c:v>
                </c:pt>
                <c:pt idx="162">
                  <c:v>0.33329999999999466</c:v>
                </c:pt>
                <c:pt idx="163">
                  <c:v>-1.7999999999999954</c:v>
                </c:pt>
                <c:pt idx="164">
                  <c:v>-2.7999999999999972</c:v>
                </c:pt>
                <c:pt idx="165">
                  <c:v>-0.36669999999999492</c:v>
                </c:pt>
                <c:pt idx="166">
                  <c:v>0.86669999999999514</c:v>
                </c:pt>
                <c:pt idx="167">
                  <c:v>1.3666999999999938</c:v>
                </c:pt>
                <c:pt idx="168">
                  <c:v>1</c:v>
                </c:pt>
                <c:pt idx="169">
                  <c:v>0.466700000000003</c:v>
                </c:pt>
                <c:pt idx="170">
                  <c:v>0.23330000000000001</c:v>
                </c:pt>
                <c:pt idx="171">
                  <c:v>-0.16670000000000584</c:v>
                </c:pt>
                <c:pt idx="172">
                  <c:v>-9.9999999999994454E-2</c:v>
                </c:pt>
                <c:pt idx="173">
                  <c:v>-0.70000000000000284</c:v>
                </c:pt>
                <c:pt idx="174">
                  <c:v>0.26670000000000016</c:v>
                </c:pt>
                <c:pt idx="175">
                  <c:v>-1.1667000000000061</c:v>
                </c:pt>
                <c:pt idx="176">
                  <c:v>-1.2000000000000028</c:v>
                </c:pt>
                <c:pt idx="177">
                  <c:v>-1.3666999999999938</c:v>
                </c:pt>
                <c:pt idx="178">
                  <c:v>-0.86669999999999514</c:v>
                </c:pt>
                <c:pt idx="179">
                  <c:v>-1.5</c:v>
                </c:pt>
                <c:pt idx="180">
                  <c:v>6.6699999999997331E-2</c:v>
                </c:pt>
                <c:pt idx="181">
                  <c:v>1.0666999999999962</c:v>
                </c:pt>
                <c:pt idx="182">
                  <c:v>1.0332999999999957</c:v>
                </c:pt>
                <c:pt idx="183">
                  <c:v>-0.5</c:v>
                </c:pt>
                <c:pt idx="184">
                  <c:v>-0.40000000000000568</c:v>
                </c:pt>
                <c:pt idx="185">
                  <c:v>-1.099999999999993</c:v>
                </c:pt>
                <c:pt idx="186">
                  <c:v>-0.73329999999999984</c:v>
                </c:pt>
                <c:pt idx="187">
                  <c:v>-1.4333000000000018</c:v>
                </c:pt>
                <c:pt idx="188">
                  <c:v>-1.7000000000000028</c:v>
                </c:pt>
                <c:pt idx="189">
                  <c:v>-2.0999999999999943</c:v>
                </c:pt>
                <c:pt idx="190">
                  <c:v>-1.466700000000003</c:v>
                </c:pt>
                <c:pt idx="191">
                  <c:v>-0.66670000000000673</c:v>
                </c:pt>
                <c:pt idx="192">
                  <c:v>0.73329999999999984</c:v>
                </c:pt>
                <c:pt idx="193">
                  <c:v>-6.6699999999997331E-2</c:v>
                </c:pt>
                <c:pt idx="194">
                  <c:v>-1.099999999999993</c:v>
                </c:pt>
                <c:pt idx="195">
                  <c:v>-1.1333000000000055</c:v>
                </c:pt>
                <c:pt idx="196">
                  <c:v>-0.70000000000000284</c:v>
                </c:pt>
                <c:pt idx="197">
                  <c:v>-0.66670000000000673</c:v>
                </c:pt>
                <c:pt idx="198">
                  <c:v>-1.2999999999999954</c:v>
                </c:pt>
                <c:pt idx="199">
                  <c:v>-0.8332999999999946</c:v>
                </c:pt>
                <c:pt idx="200">
                  <c:v>-1.7000000000000028</c:v>
                </c:pt>
                <c:pt idx="201">
                  <c:v>-1.7000000000000028</c:v>
                </c:pt>
                <c:pt idx="202">
                  <c:v>-0.36669999999999492</c:v>
                </c:pt>
                <c:pt idx="203">
                  <c:v>0.90000000000000568</c:v>
                </c:pt>
                <c:pt idx="204">
                  <c:v>0.466700000000003</c:v>
                </c:pt>
                <c:pt idx="205">
                  <c:v>0.36669999999999492</c:v>
                </c:pt>
                <c:pt idx="206">
                  <c:v>-0.13330000000000553</c:v>
                </c:pt>
                <c:pt idx="207">
                  <c:v>1</c:v>
                </c:pt>
                <c:pt idx="208">
                  <c:v>0.96670000000000356</c:v>
                </c:pt>
                <c:pt idx="209">
                  <c:v>0.29999999999999766</c:v>
                </c:pt>
                <c:pt idx="210">
                  <c:v>0.86669999999999514</c:v>
                </c:pt>
                <c:pt idx="211">
                  <c:v>1.333299999999993</c:v>
                </c:pt>
                <c:pt idx="212">
                  <c:v>0.66670000000000673</c:v>
                </c:pt>
                <c:pt idx="213">
                  <c:v>1.6333000000000055</c:v>
                </c:pt>
                <c:pt idx="214">
                  <c:v>1.6333000000000055</c:v>
                </c:pt>
                <c:pt idx="215">
                  <c:v>1.2999999999999954</c:v>
                </c:pt>
                <c:pt idx="216">
                  <c:v>2.033299999999997</c:v>
                </c:pt>
                <c:pt idx="217">
                  <c:v>1.5</c:v>
                </c:pt>
                <c:pt idx="218">
                  <c:v>1.599999999999993</c:v>
                </c:pt>
                <c:pt idx="219">
                  <c:v>6.6699999999997331E-2</c:v>
                </c:pt>
                <c:pt idx="220">
                  <c:v>-0.70000000000000284</c:v>
                </c:pt>
                <c:pt idx="221">
                  <c:v>-0.26670000000000016</c:v>
                </c:pt>
                <c:pt idx="222">
                  <c:v>-0.59999999999999432</c:v>
                </c:pt>
                <c:pt idx="223">
                  <c:v>1.7999999999999954</c:v>
                </c:pt>
                <c:pt idx="224">
                  <c:v>0.96670000000000356</c:v>
                </c:pt>
                <c:pt idx="225">
                  <c:v>1.2332999999999987</c:v>
                </c:pt>
                <c:pt idx="226">
                  <c:v>-0.13330000000000553</c:v>
                </c:pt>
                <c:pt idx="227">
                  <c:v>0.29999999999999766</c:v>
                </c:pt>
                <c:pt idx="228">
                  <c:v>-0.66670000000000673</c:v>
                </c:pt>
                <c:pt idx="229">
                  <c:v>-1.7000000000000028</c:v>
                </c:pt>
                <c:pt idx="230">
                  <c:v>-1.2667000000000002</c:v>
                </c:pt>
                <c:pt idx="231">
                  <c:v>0.20000000000000284</c:v>
                </c:pt>
                <c:pt idx="232">
                  <c:v>0.36669999999999492</c:v>
                </c:pt>
                <c:pt idx="233">
                  <c:v>-0.33329999999999466</c:v>
                </c:pt>
                <c:pt idx="234">
                  <c:v>-1.8666999999999938</c:v>
                </c:pt>
                <c:pt idx="235">
                  <c:v>-0.86669999999999514</c:v>
                </c:pt>
                <c:pt idx="236">
                  <c:v>-1.2999999999999954</c:v>
                </c:pt>
                <c:pt idx="237">
                  <c:v>-2.2000000000000042</c:v>
                </c:pt>
                <c:pt idx="238">
                  <c:v>-1.4333000000000018</c:v>
                </c:pt>
                <c:pt idx="239">
                  <c:v>-1.4333000000000018</c:v>
                </c:pt>
                <c:pt idx="240">
                  <c:v>-1.6333000000000055</c:v>
                </c:pt>
                <c:pt idx="241">
                  <c:v>-2.1667000000000058</c:v>
                </c:pt>
                <c:pt idx="242">
                  <c:v>-3.0999999999999943</c:v>
                </c:pt>
                <c:pt idx="243">
                  <c:v>-2.3332999999999937</c:v>
                </c:pt>
                <c:pt idx="244">
                  <c:v>-2.0999999999999943</c:v>
                </c:pt>
                <c:pt idx="245">
                  <c:v>-1.466700000000003</c:v>
                </c:pt>
                <c:pt idx="246">
                  <c:v>-1.833299999999993</c:v>
                </c:pt>
                <c:pt idx="247">
                  <c:v>-2.2667000000000002</c:v>
                </c:pt>
                <c:pt idx="248">
                  <c:v>-1.599999999999993</c:v>
                </c:pt>
                <c:pt idx="249">
                  <c:v>-1.7999999999999954</c:v>
                </c:pt>
                <c:pt idx="250">
                  <c:v>-2.966700000000003</c:v>
                </c:pt>
                <c:pt idx="251">
                  <c:v>-2.2000000000000042</c:v>
                </c:pt>
                <c:pt idx="252">
                  <c:v>-1.1333000000000055</c:v>
                </c:pt>
                <c:pt idx="253">
                  <c:v>-1.2999999999999954</c:v>
                </c:pt>
                <c:pt idx="254">
                  <c:v>-2.1333000000000055</c:v>
                </c:pt>
                <c:pt idx="255">
                  <c:v>-2.5999999999999943</c:v>
                </c:pt>
                <c:pt idx="256">
                  <c:v>-1</c:v>
                </c:pt>
                <c:pt idx="257">
                  <c:v>1.2332999999999987</c:v>
                </c:pt>
                <c:pt idx="258">
                  <c:v>2.4333000000000031</c:v>
                </c:pt>
                <c:pt idx="259">
                  <c:v>2.3666999999999927</c:v>
                </c:pt>
                <c:pt idx="260">
                  <c:v>0.33329999999999466</c:v>
                </c:pt>
                <c:pt idx="261">
                  <c:v>-0.7999999999999976</c:v>
                </c:pt>
                <c:pt idx="262">
                  <c:v>-2.033299999999997</c:v>
                </c:pt>
                <c:pt idx="263">
                  <c:v>2.033299999999997</c:v>
                </c:pt>
                <c:pt idx="264">
                  <c:v>5</c:v>
                </c:pt>
                <c:pt idx="265">
                  <c:v>4.5</c:v>
                </c:pt>
                <c:pt idx="266">
                  <c:v>5</c:v>
                </c:pt>
                <c:pt idx="267">
                  <c:v>4.0666999999999973</c:v>
                </c:pt>
                <c:pt idx="268">
                  <c:v>-0.36669999999999492</c:v>
                </c:pt>
                <c:pt idx="269">
                  <c:v>-0.66670000000000673</c:v>
                </c:pt>
                <c:pt idx="270">
                  <c:v>-0.533299999999997</c:v>
                </c:pt>
                <c:pt idx="271">
                  <c:v>-0.7999999999999976</c:v>
                </c:pt>
                <c:pt idx="272">
                  <c:v>-6.6699999999997331E-2</c:v>
                </c:pt>
                <c:pt idx="273">
                  <c:v>-2.5999999999999943</c:v>
                </c:pt>
                <c:pt idx="274">
                  <c:v>-2.8332999999999937</c:v>
                </c:pt>
                <c:pt idx="275">
                  <c:v>-0.96670000000000356</c:v>
                </c:pt>
                <c:pt idx="276">
                  <c:v>2.3332999999999937</c:v>
                </c:pt>
                <c:pt idx="277">
                  <c:v>2.3666999999999927</c:v>
                </c:pt>
                <c:pt idx="278">
                  <c:v>2.533299999999997</c:v>
                </c:pt>
                <c:pt idx="279">
                  <c:v>2.6333000000000055</c:v>
                </c:pt>
                <c:pt idx="280">
                  <c:v>2.1333000000000055</c:v>
                </c:pt>
                <c:pt idx="281">
                  <c:v>1.2332999999999987</c:v>
                </c:pt>
                <c:pt idx="282">
                  <c:v>3.7332999999999998</c:v>
                </c:pt>
                <c:pt idx="283">
                  <c:v>2</c:v>
                </c:pt>
                <c:pt idx="284">
                  <c:v>0.26670000000000016</c:v>
                </c:pt>
                <c:pt idx="285">
                  <c:v>-0.93330000000000268</c:v>
                </c:pt>
                <c:pt idx="286">
                  <c:v>-6.6699999999997331E-2</c:v>
                </c:pt>
                <c:pt idx="287">
                  <c:v>-1.6667000000000061</c:v>
                </c:pt>
                <c:pt idx="288">
                  <c:v>-0.40000000000000568</c:v>
                </c:pt>
                <c:pt idx="289">
                  <c:v>-1.3666999999999938</c:v>
                </c:pt>
                <c:pt idx="290">
                  <c:v>0.23330000000000001</c:v>
                </c:pt>
                <c:pt idx="291">
                  <c:v>3.2332999999999998</c:v>
                </c:pt>
                <c:pt idx="292">
                  <c:v>3.3999999999999977</c:v>
                </c:pt>
                <c:pt idx="293">
                  <c:v>0.36670000000000158</c:v>
                </c:pt>
                <c:pt idx="294">
                  <c:v>-0.39999999999999919</c:v>
                </c:pt>
                <c:pt idx="295">
                  <c:v>-2.7999999999999972</c:v>
                </c:pt>
                <c:pt idx="296">
                  <c:v>-0.89999999999999869</c:v>
                </c:pt>
                <c:pt idx="297">
                  <c:v>-0.39999999999999919</c:v>
                </c:pt>
                <c:pt idx="298">
                  <c:v>-0.86670000000000225</c:v>
                </c:pt>
                <c:pt idx="299">
                  <c:v>-3.966700000000003</c:v>
                </c:pt>
                <c:pt idx="300">
                  <c:v>-3.7999999999999972</c:v>
                </c:pt>
                <c:pt idx="301">
                  <c:v>-1.7667000000000002</c:v>
                </c:pt>
                <c:pt idx="302">
                  <c:v>-3.7000000000000042</c:v>
                </c:pt>
                <c:pt idx="303">
                  <c:v>-1.7332999999999987</c:v>
                </c:pt>
                <c:pt idx="304">
                  <c:v>-1.5</c:v>
                </c:pt>
                <c:pt idx="305">
                  <c:v>-0.93330000000000268</c:v>
                </c:pt>
                <c:pt idx="306">
                  <c:v>2.033299999999997</c:v>
                </c:pt>
                <c:pt idx="307">
                  <c:v>1.4333000000000018</c:v>
                </c:pt>
                <c:pt idx="308">
                  <c:v>1.9667000000000041</c:v>
                </c:pt>
                <c:pt idx="309">
                  <c:v>1.7332999999999987</c:v>
                </c:pt>
                <c:pt idx="310">
                  <c:v>1.2667000000000002</c:v>
                </c:pt>
                <c:pt idx="311">
                  <c:v>-0.66669999999999963</c:v>
                </c:pt>
                <c:pt idx="312">
                  <c:v>0.33330000000000176</c:v>
                </c:pt>
                <c:pt idx="313">
                  <c:v>0.70000000000000284</c:v>
                </c:pt>
                <c:pt idx="314">
                  <c:v>1.9333000000000027</c:v>
                </c:pt>
                <c:pt idx="315">
                  <c:v>4.466700000000003</c:v>
                </c:pt>
                <c:pt idx="316">
                  <c:v>2.7667000000000002</c:v>
                </c:pt>
                <c:pt idx="317">
                  <c:v>-0.73329999999999984</c:v>
                </c:pt>
                <c:pt idx="318">
                  <c:v>3.3299999999996999E-2</c:v>
                </c:pt>
                <c:pt idx="319">
                  <c:v>-1.9333000000000027</c:v>
                </c:pt>
                <c:pt idx="320">
                  <c:v>-1.9333000000000027</c:v>
                </c:pt>
                <c:pt idx="321">
                  <c:v>-4.6000000000000005</c:v>
                </c:pt>
                <c:pt idx="322">
                  <c:v>-4.7333000000000034</c:v>
                </c:pt>
                <c:pt idx="323">
                  <c:v>-4.8999999999999986</c:v>
                </c:pt>
                <c:pt idx="324">
                  <c:v>-2.466700000000003</c:v>
                </c:pt>
                <c:pt idx="325">
                  <c:v>0.16669999999999874</c:v>
                </c:pt>
                <c:pt idx="326">
                  <c:v>-1.1666999999999978</c:v>
                </c:pt>
                <c:pt idx="327">
                  <c:v>0.36670000000000158</c:v>
                </c:pt>
                <c:pt idx="328">
                  <c:v>-1.2667000000000002</c:v>
                </c:pt>
                <c:pt idx="329">
                  <c:v>-0.36670000000000158</c:v>
                </c:pt>
                <c:pt idx="330">
                  <c:v>-0.56669999999999765</c:v>
                </c:pt>
                <c:pt idx="331">
                  <c:v>0.93330000000000268</c:v>
                </c:pt>
                <c:pt idx="332">
                  <c:v>3.3999999999999977</c:v>
                </c:pt>
                <c:pt idx="333">
                  <c:v>0.86670000000000225</c:v>
                </c:pt>
                <c:pt idx="334">
                  <c:v>-0.39999999999999919</c:v>
                </c:pt>
                <c:pt idx="335">
                  <c:v>0.16669999999999874</c:v>
                </c:pt>
                <c:pt idx="336">
                  <c:v>-0.86670000000000225</c:v>
                </c:pt>
                <c:pt idx="337">
                  <c:v>0.26670000000000016</c:v>
                </c:pt>
                <c:pt idx="338">
                  <c:v>3.3299999999996999E-2</c:v>
                </c:pt>
                <c:pt idx="339">
                  <c:v>-2.3667000000000007</c:v>
                </c:pt>
                <c:pt idx="340">
                  <c:v>1.366700000000002</c:v>
                </c:pt>
                <c:pt idx="341">
                  <c:v>2.0667000000000009</c:v>
                </c:pt>
                <c:pt idx="342">
                  <c:v>2.1666999999999987</c:v>
                </c:pt>
                <c:pt idx="343">
                  <c:v>1.0667000000000009</c:v>
                </c:pt>
                <c:pt idx="344">
                  <c:v>0.33330000000000176</c:v>
                </c:pt>
                <c:pt idx="345">
                  <c:v>0.16669999999999874</c:v>
                </c:pt>
                <c:pt idx="346">
                  <c:v>0.33330000000000176</c:v>
                </c:pt>
                <c:pt idx="347">
                  <c:v>-0.89999999999999869</c:v>
                </c:pt>
                <c:pt idx="348">
                  <c:v>-2.466700000000003</c:v>
                </c:pt>
                <c:pt idx="349">
                  <c:v>-0.89999999999999869</c:v>
                </c:pt>
                <c:pt idx="350">
                  <c:v>-0.33330000000000176</c:v>
                </c:pt>
                <c:pt idx="351">
                  <c:v>1.6000000000000021</c:v>
                </c:pt>
                <c:pt idx="352">
                  <c:v>-1.1666999999999978</c:v>
                </c:pt>
                <c:pt idx="353">
                  <c:v>-0.16669999999999874</c:v>
                </c:pt>
                <c:pt idx="354">
                  <c:v>2.4666999999999977</c:v>
                </c:pt>
                <c:pt idx="355">
                  <c:v>1.8999999999999972</c:v>
                </c:pt>
                <c:pt idx="356">
                  <c:v>0.30000000000000082</c:v>
                </c:pt>
                <c:pt idx="357">
                  <c:v>0.5</c:v>
                </c:pt>
                <c:pt idx="358">
                  <c:v>0.26670000000000016</c:v>
                </c:pt>
                <c:pt idx="359">
                  <c:v>0.76670000000000094</c:v>
                </c:pt>
                <c:pt idx="360">
                  <c:v>-0.83330000000000171</c:v>
                </c:pt>
                <c:pt idx="361">
                  <c:v>-2.0667000000000009</c:v>
                </c:pt>
                <c:pt idx="362">
                  <c:v>-3.8999999999999977</c:v>
                </c:pt>
                <c:pt idx="363">
                  <c:v>-3.0333000000000006</c:v>
                </c:pt>
                <c:pt idx="364">
                  <c:v>-1</c:v>
                </c:pt>
                <c:pt idx="365">
                  <c:v>-0.10000000000000142</c:v>
                </c:pt>
              </c:numCache>
            </c:numRef>
          </c:val>
        </c:ser>
        <c:ser>
          <c:idx val="1"/>
          <c:order val="1"/>
          <c:tx>
            <c:v>Low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numRef>
              <c:f>Sheet1!$A$2:$A$366</c:f>
              <c:numCache>
                <c:formatCode>yyyy\-mm\-d</c:formatCode>
                <c:ptCount val="365"/>
                <c:pt idx="0">
                  <c:v>36526</c:v>
                </c:pt>
                <c:pt idx="1">
                  <c:v>36527</c:v>
                </c:pt>
                <c:pt idx="2">
                  <c:v>36528</c:v>
                </c:pt>
                <c:pt idx="3">
                  <c:v>36529</c:v>
                </c:pt>
                <c:pt idx="4">
                  <c:v>36530</c:v>
                </c:pt>
                <c:pt idx="5">
                  <c:v>36531</c:v>
                </c:pt>
                <c:pt idx="6">
                  <c:v>36532</c:v>
                </c:pt>
                <c:pt idx="7">
                  <c:v>36533</c:v>
                </c:pt>
                <c:pt idx="8">
                  <c:v>36534</c:v>
                </c:pt>
                <c:pt idx="9">
                  <c:v>36535</c:v>
                </c:pt>
                <c:pt idx="10">
                  <c:v>36536</c:v>
                </c:pt>
                <c:pt idx="11">
                  <c:v>36537</c:v>
                </c:pt>
                <c:pt idx="12">
                  <c:v>36538</c:v>
                </c:pt>
                <c:pt idx="13">
                  <c:v>36539</c:v>
                </c:pt>
                <c:pt idx="14">
                  <c:v>36540</c:v>
                </c:pt>
                <c:pt idx="15">
                  <c:v>36541</c:v>
                </c:pt>
                <c:pt idx="16">
                  <c:v>36542</c:v>
                </c:pt>
                <c:pt idx="17">
                  <c:v>36543</c:v>
                </c:pt>
                <c:pt idx="18">
                  <c:v>36544</c:v>
                </c:pt>
                <c:pt idx="19">
                  <c:v>36545</c:v>
                </c:pt>
                <c:pt idx="20">
                  <c:v>36546</c:v>
                </c:pt>
                <c:pt idx="21">
                  <c:v>36547</c:v>
                </c:pt>
                <c:pt idx="22">
                  <c:v>36548</c:v>
                </c:pt>
                <c:pt idx="23">
                  <c:v>36549</c:v>
                </c:pt>
                <c:pt idx="24">
                  <c:v>36550</c:v>
                </c:pt>
                <c:pt idx="25">
                  <c:v>36551</c:v>
                </c:pt>
                <c:pt idx="26">
                  <c:v>36552</c:v>
                </c:pt>
                <c:pt idx="27">
                  <c:v>36553</c:v>
                </c:pt>
                <c:pt idx="28">
                  <c:v>36554</c:v>
                </c:pt>
                <c:pt idx="29">
                  <c:v>36555</c:v>
                </c:pt>
                <c:pt idx="30">
                  <c:v>36556</c:v>
                </c:pt>
                <c:pt idx="31">
                  <c:v>36557</c:v>
                </c:pt>
                <c:pt idx="32">
                  <c:v>36558</c:v>
                </c:pt>
                <c:pt idx="33">
                  <c:v>36559</c:v>
                </c:pt>
                <c:pt idx="34">
                  <c:v>36560</c:v>
                </c:pt>
                <c:pt idx="35">
                  <c:v>36561</c:v>
                </c:pt>
                <c:pt idx="36">
                  <c:v>36562</c:v>
                </c:pt>
                <c:pt idx="37">
                  <c:v>36563</c:v>
                </c:pt>
                <c:pt idx="38">
                  <c:v>36564</c:v>
                </c:pt>
                <c:pt idx="39">
                  <c:v>36565</c:v>
                </c:pt>
                <c:pt idx="40">
                  <c:v>36566</c:v>
                </c:pt>
                <c:pt idx="41">
                  <c:v>36567</c:v>
                </c:pt>
                <c:pt idx="42">
                  <c:v>36568</c:v>
                </c:pt>
                <c:pt idx="43">
                  <c:v>36569</c:v>
                </c:pt>
                <c:pt idx="44">
                  <c:v>36570</c:v>
                </c:pt>
                <c:pt idx="45">
                  <c:v>36571</c:v>
                </c:pt>
                <c:pt idx="46">
                  <c:v>36572</c:v>
                </c:pt>
                <c:pt idx="47">
                  <c:v>36573</c:v>
                </c:pt>
                <c:pt idx="48">
                  <c:v>36574</c:v>
                </c:pt>
                <c:pt idx="49">
                  <c:v>36575</c:v>
                </c:pt>
                <c:pt idx="50">
                  <c:v>36576</c:v>
                </c:pt>
                <c:pt idx="51">
                  <c:v>36577</c:v>
                </c:pt>
                <c:pt idx="52">
                  <c:v>36578</c:v>
                </c:pt>
                <c:pt idx="53">
                  <c:v>36579</c:v>
                </c:pt>
                <c:pt idx="54">
                  <c:v>36580</c:v>
                </c:pt>
                <c:pt idx="55">
                  <c:v>36581</c:v>
                </c:pt>
                <c:pt idx="56">
                  <c:v>36582</c:v>
                </c:pt>
                <c:pt idx="57">
                  <c:v>36583</c:v>
                </c:pt>
                <c:pt idx="58">
                  <c:v>36584</c:v>
                </c:pt>
                <c:pt idx="59">
                  <c:v>36586</c:v>
                </c:pt>
                <c:pt idx="60">
                  <c:v>36587</c:v>
                </c:pt>
                <c:pt idx="61">
                  <c:v>36588</c:v>
                </c:pt>
                <c:pt idx="62">
                  <c:v>36589</c:v>
                </c:pt>
                <c:pt idx="63">
                  <c:v>36590</c:v>
                </c:pt>
                <c:pt idx="64">
                  <c:v>36591</c:v>
                </c:pt>
                <c:pt idx="65">
                  <c:v>36592</c:v>
                </c:pt>
                <c:pt idx="66">
                  <c:v>36593</c:v>
                </c:pt>
                <c:pt idx="67">
                  <c:v>36594</c:v>
                </c:pt>
                <c:pt idx="68">
                  <c:v>36595</c:v>
                </c:pt>
                <c:pt idx="69">
                  <c:v>36596</c:v>
                </c:pt>
                <c:pt idx="70">
                  <c:v>36597</c:v>
                </c:pt>
                <c:pt idx="71">
                  <c:v>36598</c:v>
                </c:pt>
                <c:pt idx="72">
                  <c:v>36599</c:v>
                </c:pt>
                <c:pt idx="73">
                  <c:v>36600</c:v>
                </c:pt>
                <c:pt idx="74">
                  <c:v>36601</c:v>
                </c:pt>
                <c:pt idx="75">
                  <c:v>36602</c:v>
                </c:pt>
                <c:pt idx="76">
                  <c:v>36603</c:v>
                </c:pt>
                <c:pt idx="77">
                  <c:v>36604</c:v>
                </c:pt>
                <c:pt idx="78">
                  <c:v>36605</c:v>
                </c:pt>
                <c:pt idx="79">
                  <c:v>36606</c:v>
                </c:pt>
                <c:pt idx="80">
                  <c:v>36607</c:v>
                </c:pt>
                <c:pt idx="81">
                  <c:v>36608</c:v>
                </c:pt>
                <c:pt idx="82">
                  <c:v>36609</c:v>
                </c:pt>
                <c:pt idx="83">
                  <c:v>36610</c:v>
                </c:pt>
                <c:pt idx="84">
                  <c:v>36611</c:v>
                </c:pt>
                <c:pt idx="85">
                  <c:v>36612</c:v>
                </c:pt>
                <c:pt idx="86">
                  <c:v>36613</c:v>
                </c:pt>
                <c:pt idx="87">
                  <c:v>36614</c:v>
                </c:pt>
                <c:pt idx="88">
                  <c:v>36615</c:v>
                </c:pt>
                <c:pt idx="89">
                  <c:v>36616</c:v>
                </c:pt>
                <c:pt idx="90">
                  <c:v>36617</c:v>
                </c:pt>
                <c:pt idx="91">
                  <c:v>36618</c:v>
                </c:pt>
                <c:pt idx="92">
                  <c:v>36619</c:v>
                </c:pt>
                <c:pt idx="93">
                  <c:v>36620</c:v>
                </c:pt>
                <c:pt idx="94">
                  <c:v>36621</c:v>
                </c:pt>
                <c:pt idx="95">
                  <c:v>36622</c:v>
                </c:pt>
                <c:pt idx="96">
                  <c:v>36623</c:v>
                </c:pt>
                <c:pt idx="97">
                  <c:v>36624</c:v>
                </c:pt>
                <c:pt idx="98">
                  <c:v>36625</c:v>
                </c:pt>
                <c:pt idx="99">
                  <c:v>36626</c:v>
                </c:pt>
                <c:pt idx="100">
                  <c:v>36627</c:v>
                </c:pt>
                <c:pt idx="101">
                  <c:v>36628</c:v>
                </c:pt>
                <c:pt idx="102">
                  <c:v>36629</c:v>
                </c:pt>
                <c:pt idx="103">
                  <c:v>36630</c:v>
                </c:pt>
                <c:pt idx="104">
                  <c:v>36631</c:v>
                </c:pt>
                <c:pt idx="105">
                  <c:v>36632</c:v>
                </c:pt>
                <c:pt idx="106">
                  <c:v>36633</c:v>
                </c:pt>
                <c:pt idx="107">
                  <c:v>36634</c:v>
                </c:pt>
                <c:pt idx="108">
                  <c:v>36635</c:v>
                </c:pt>
                <c:pt idx="109">
                  <c:v>36636</c:v>
                </c:pt>
                <c:pt idx="110">
                  <c:v>36637</c:v>
                </c:pt>
                <c:pt idx="111">
                  <c:v>36638</c:v>
                </c:pt>
                <c:pt idx="112">
                  <c:v>36639</c:v>
                </c:pt>
                <c:pt idx="113">
                  <c:v>36640</c:v>
                </c:pt>
                <c:pt idx="114">
                  <c:v>36641</c:v>
                </c:pt>
                <c:pt idx="115">
                  <c:v>36642</c:v>
                </c:pt>
                <c:pt idx="116">
                  <c:v>36643</c:v>
                </c:pt>
                <c:pt idx="117">
                  <c:v>36644</c:v>
                </c:pt>
                <c:pt idx="118">
                  <c:v>36645</c:v>
                </c:pt>
                <c:pt idx="119">
                  <c:v>36646</c:v>
                </c:pt>
                <c:pt idx="120">
                  <c:v>36647</c:v>
                </c:pt>
                <c:pt idx="121">
                  <c:v>36648</c:v>
                </c:pt>
                <c:pt idx="122">
                  <c:v>36649</c:v>
                </c:pt>
                <c:pt idx="123">
                  <c:v>36650</c:v>
                </c:pt>
                <c:pt idx="124">
                  <c:v>36651</c:v>
                </c:pt>
                <c:pt idx="125">
                  <c:v>36652</c:v>
                </c:pt>
                <c:pt idx="126">
                  <c:v>36653</c:v>
                </c:pt>
                <c:pt idx="127">
                  <c:v>36654</c:v>
                </c:pt>
                <c:pt idx="128">
                  <c:v>36655</c:v>
                </c:pt>
                <c:pt idx="129">
                  <c:v>36656</c:v>
                </c:pt>
                <c:pt idx="130">
                  <c:v>36657</c:v>
                </c:pt>
                <c:pt idx="131">
                  <c:v>36658</c:v>
                </c:pt>
                <c:pt idx="132">
                  <c:v>36659</c:v>
                </c:pt>
                <c:pt idx="133">
                  <c:v>36660</c:v>
                </c:pt>
                <c:pt idx="134">
                  <c:v>36661</c:v>
                </c:pt>
                <c:pt idx="135">
                  <c:v>36662</c:v>
                </c:pt>
                <c:pt idx="136">
                  <c:v>36663</c:v>
                </c:pt>
                <c:pt idx="137">
                  <c:v>36664</c:v>
                </c:pt>
                <c:pt idx="138">
                  <c:v>36665</c:v>
                </c:pt>
                <c:pt idx="139">
                  <c:v>36666</c:v>
                </c:pt>
                <c:pt idx="140">
                  <c:v>36667</c:v>
                </c:pt>
                <c:pt idx="141">
                  <c:v>36668</c:v>
                </c:pt>
                <c:pt idx="142">
                  <c:v>36669</c:v>
                </c:pt>
                <c:pt idx="143">
                  <c:v>36670</c:v>
                </c:pt>
                <c:pt idx="144">
                  <c:v>36671</c:v>
                </c:pt>
                <c:pt idx="145">
                  <c:v>36672</c:v>
                </c:pt>
                <c:pt idx="146">
                  <c:v>36673</c:v>
                </c:pt>
                <c:pt idx="147">
                  <c:v>36674</c:v>
                </c:pt>
                <c:pt idx="148">
                  <c:v>36675</c:v>
                </c:pt>
                <c:pt idx="149">
                  <c:v>36676</c:v>
                </c:pt>
                <c:pt idx="150">
                  <c:v>36677</c:v>
                </c:pt>
                <c:pt idx="151">
                  <c:v>36678</c:v>
                </c:pt>
                <c:pt idx="152">
                  <c:v>36679</c:v>
                </c:pt>
                <c:pt idx="153">
                  <c:v>36680</c:v>
                </c:pt>
                <c:pt idx="154">
                  <c:v>36681</c:v>
                </c:pt>
                <c:pt idx="155">
                  <c:v>36682</c:v>
                </c:pt>
                <c:pt idx="156">
                  <c:v>36683</c:v>
                </c:pt>
                <c:pt idx="157">
                  <c:v>36684</c:v>
                </c:pt>
                <c:pt idx="158">
                  <c:v>36685</c:v>
                </c:pt>
                <c:pt idx="159">
                  <c:v>36686</c:v>
                </c:pt>
                <c:pt idx="160">
                  <c:v>36687</c:v>
                </c:pt>
                <c:pt idx="161">
                  <c:v>36688</c:v>
                </c:pt>
                <c:pt idx="162">
                  <c:v>36689</c:v>
                </c:pt>
                <c:pt idx="163">
                  <c:v>36690</c:v>
                </c:pt>
                <c:pt idx="164">
                  <c:v>36691</c:v>
                </c:pt>
                <c:pt idx="165">
                  <c:v>36692</c:v>
                </c:pt>
                <c:pt idx="166">
                  <c:v>36693</c:v>
                </c:pt>
                <c:pt idx="167">
                  <c:v>36694</c:v>
                </c:pt>
                <c:pt idx="168">
                  <c:v>36695</c:v>
                </c:pt>
                <c:pt idx="169">
                  <c:v>36696</c:v>
                </c:pt>
                <c:pt idx="170">
                  <c:v>36697</c:v>
                </c:pt>
                <c:pt idx="171">
                  <c:v>36698</c:v>
                </c:pt>
                <c:pt idx="172">
                  <c:v>36699</c:v>
                </c:pt>
                <c:pt idx="173">
                  <c:v>36700</c:v>
                </c:pt>
                <c:pt idx="174">
                  <c:v>36701</c:v>
                </c:pt>
                <c:pt idx="175">
                  <c:v>36702</c:v>
                </c:pt>
                <c:pt idx="176">
                  <c:v>36703</c:v>
                </c:pt>
                <c:pt idx="177">
                  <c:v>36704</c:v>
                </c:pt>
                <c:pt idx="178">
                  <c:v>36705</c:v>
                </c:pt>
                <c:pt idx="179">
                  <c:v>36706</c:v>
                </c:pt>
                <c:pt idx="180">
                  <c:v>36707</c:v>
                </c:pt>
                <c:pt idx="181">
                  <c:v>36708</c:v>
                </c:pt>
                <c:pt idx="182">
                  <c:v>36709</c:v>
                </c:pt>
                <c:pt idx="183">
                  <c:v>36710</c:v>
                </c:pt>
                <c:pt idx="184">
                  <c:v>36711</c:v>
                </c:pt>
                <c:pt idx="185">
                  <c:v>36712</c:v>
                </c:pt>
                <c:pt idx="186">
                  <c:v>36713</c:v>
                </c:pt>
                <c:pt idx="187">
                  <c:v>36714</c:v>
                </c:pt>
                <c:pt idx="188">
                  <c:v>36715</c:v>
                </c:pt>
                <c:pt idx="189">
                  <c:v>36716</c:v>
                </c:pt>
                <c:pt idx="190">
                  <c:v>36717</c:v>
                </c:pt>
                <c:pt idx="191">
                  <c:v>36718</c:v>
                </c:pt>
                <c:pt idx="192">
                  <c:v>36719</c:v>
                </c:pt>
                <c:pt idx="193">
                  <c:v>36720</c:v>
                </c:pt>
                <c:pt idx="194">
                  <c:v>36721</c:v>
                </c:pt>
                <c:pt idx="195">
                  <c:v>36722</c:v>
                </c:pt>
                <c:pt idx="196">
                  <c:v>36723</c:v>
                </c:pt>
                <c:pt idx="197">
                  <c:v>36724</c:v>
                </c:pt>
                <c:pt idx="198">
                  <c:v>36725</c:v>
                </c:pt>
                <c:pt idx="199">
                  <c:v>36726</c:v>
                </c:pt>
                <c:pt idx="200">
                  <c:v>36727</c:v>
                </c:pt>
                <c:pt idx="201">
                  <c:v>36728</c:v>
                </c:pt>
                <c:pt idx="202">
                  <c:v>36729</c:v>
                </c:pt>
                <c:pt idx="203">
                  <c:v>36730</c:v>
                </c:pt>
                <c:pt idx="204">
                  <c:v>36731</c:v>
                </c:pt>
                <c:pt idx="205">
                  <c:v>36732</c:v>
                </c:pt>
                <c:pt idx="206">
                  <c:v>36733</c:v>
                </c:pt>
                <c:pt idx="207">
                  <c:v>36734</c:v>
                </c:pt>
                <c:pt idx="208">
                  <c:v>36735</c:v>
                </c:pt>
                <c:pt idx="209">
                  <c:v>36736</c:v>
                </c:pt>
                <c:pt idx="210">
                  <c:v>36737</c:v>
                </c:pt>
                <c:pt idx="211">
                  <c:v>36738</c:v>
                </c:pt>
                <c:pt idx="212">
                  <c:v>36739</c:v>
                </c:pt>
                <c:pt idx="213">
                  <c:v>36740</c:v>
                </c:pt>
                <c:pt idx="214">
                  <c:v>36741</c:v>
                </c:pt>
                <c:pt idx="215">
                  <c:v>36742</c:v>
                </c:pt>
                <c:pt idx="216">
                  <c:v>36743</c:v>
                </c:pt>
                <c:pt idx="217">
                  <c:v>36744</c:v>
                </c:pt>
                <c:pt idx="218">
                  <c:v>36745</c:v>
                </c:pt>
                <c:pt idx="219">
                  <c:v>36746</c:v>
                </c:pt>
                <c:pt idx="220">
                  <c:v>36747</c:v>
                </c:pt>
                <c:pt idx="221">
                  <c:v>36748</c:v>
                </c:pt>
                <c:pt idx="222">
                  <c:v>36749</c:v>
                </c:pt>
                <c:pt idx="223">
                  <c:v>36750</c:v>
                </c:pt>
                <c:pt idx="224">
                  <c:v>36751</c:v>
                </c:pt>
                <c:pt idx="225">
                  <c:v>36752</c:v>
                </c:pt>
                <c:pt idx="226">
                  <c:v>36753</c:v>
                </c:pt>
                <c:pt idx="227">
                  <c:v>36754</c:v>
                </c:pt>
                <c:pt idx="228">
                  <c:v>36755</c:v>
                </c:pt>
                <c:pt idx="229">
                  <c:v>36756</c:v>
                </c:pt>
                <c:pt idx="230">
                  <c:v>36757</c:v>
                </c:pt>
                <c:pt idx="231">
                  <c:v>36758</c:v>
                </c:pt>
                <c:pt idx="232">
                  <c:v>36759</c:v>
                </c:pt>
                <c:pt idx="233">
                  <c:v>36760</c:v>
                </c:pt>
                <c:pt idx="234">
                  <c:v>36761</c:v>
                </c:pt>
                <c:pt idx="235">
                  <c:v>36762</c:v>
                </c:pt>
                <c:pt idx="236">
                  <c:v>36763</c:v>
                </c:pt>
                <c:pt idx="237">
                  <c:v>36764</c:v>
                </c:pt>
                <c:pt idx="238">
                  <c:v>36765</c:v>
                </c:pt>
                <c:pt idx="239">
                  <c:v>36766</c:v>
                </c:pt>
                <c:pt idx="240">
                  <c:v>36767</c:v>
                </c:pt>
                <c:pt idx="241">
                  <c:v>36768</c:v>
                </c:pt>
                <c:pt idx="242">
                  <c:v>36769</c:v>
                </c:pt>
                <c:pt idx="243">
                  <c:v>36770</c:v>
                </c:pt>
                <c:pt idx="244">
                  <c:v>36771</c:v>
                </c:pt>
                <c:pt idx="245">
                  <c:v>36772</c:v>
                </c:pt>
                <c:pt idx="246">
                  <c:v>36773</c:v>
                </c:pt>
                <c:pt idx="247">
                  <c:v>36774</c:v>
                </c:pt>
                <c:pt idx="248">
                  <c:v>36775</c:v>
                </c:pt>
                <c:pt idx="249">
                  <c:v>36776</c:v>
                </c:pt>
                <c:pt idx="250">
                  <c:v>36777</c:v>
                </c:pt>
                <c:pt idx="251">
                  <c:v>36778</c:v>
                </c:pt>
                <c:pt idx="252">
                  <c:v>36779</c:v>
                </c:pt>
                <c:pt idx="253">
                  <c:v>36780</c:v>
                </c:pt>
                <c:pt idx="254">
                  <c:v>36781</c:v>
                </c:pt>
                <c:pt idx="255">
                  <c:v>36782</c:v>
                </c:pt>
                <c:pt idx="256">
                  <c:v>36783</c:v>
                </c:pt>
                <c:pt idx="257">
                  <c:v>36784</c:v>
                </c:pt>
                <c:pt idx="258">
                  <c:v>36785</c:v>
                </c:pt>
                <c:pt idx="259">
                  <c:v>36786</c:v>
                </c:pt>
                <c:pt idx="260">
                  <c:v>36787</c:v>
                </c:pt>
                <c:pt idx="261">
                  <c:v>36788</c:v>
                </c:pt>
                <c:pt idx="262">
                  <c:v>36789</c:v>
                </c:pt>
                <c:pt idx="263">
                  <c:v>36790</c:v>
                </c:pt>
                <c:pt idx="264">
                  <c:v>36791</c:v>
                </c:pt>
                <c:pt idx="265">
                  <c:v>36792</c:v>
                </c:pt>
                <c:pt idx="266">
                  <c:v>36793</c:v>
                </c:pt>
                <c:pt idx="267">
                  <c:v>36794</c:v>
                </c:pt>
                <c:pt idx="268">
                  <c:v>36795</c:v>
                </c:pt>
                <c:pt idx="269">
                  <c:v>36796</c:v>
                </c:pt>
                <c:pt idx="270">
                  <c:v>36797</c:v>
                </c:pt>
                <c:pt idx="271">
                  <c:v>36798</c:v>
                </c:pt>
                <c:pt idx="272">
                  <c:v>36799</c:v>
                </c:pt>
                <c:pt idx="273">
                  <c:v>36800</c:v>
                </c:pt>
                <c:pt idx="274">
                  <c:v>36801</c:v>
                </c:pt>
                <c:pt idx="275">
                  <c:v>36802</c:v>
                </c:pt>
                <c:pt idx="276">
                  <c:v>36803</c:v>
                </c:pt>
                <c:pt idx="277">
                  <c:v>36804</c:v>
                </c:pt>
                <c:pt idx="278">
                  <c:v>36805</c:v>
                </c:pt>
                <c:pt idx="279">
                  <c:v>36806</c:v>
                </c:pt>
                <c:pt idx="280">
                  <c:v>36807</c:v>
                </c:pt>
                <c:pt idx="281">
                  <c:v>36808</c:v>
                </c:pt>
                <c:pt idx="282">
                  <c:v>36809</c:v>
                </c:pt>
                <c:pt idx="283">
                  <c:v>36810</c:v>
                </c:pt>
                <c:pt idx="284">
                  <c:v>36811</c:v>
                </c:pt>
                <c:pt idx="285">
                  <c:v>36812</c:v>
                </c:pt>
                <c:pt idx="286">
                  <c:v>36813</c:v>
                </c:pt>
                <c:pt idx="287">
                  <c:v>36814</c:v>
                </c:pt>
                <c:pt idx="288">
                  <c:v>36815</c:v>
                </c:pt>
                <c:pt idx="289">
                  <c:v>36816</c:v>
                </c:pt>
                <c:pt idx="290">
                  <c:v>36817</c:v>
                </c:pt>
                <c:pt idx="291">
                  <c:v>36818</c:v>
                </c:pt>
                <c:pt idx="292">
                  <c:v>36819</c:v>
                </c:pt>
                <c:pt idx="293">
                  <c:v>36820</c:v>
                </c:pt>
                <c:pt idx="294">
                  <c:v>36821</c:v>
                </c:pt>
                <c:pt idx="295">
                  <c:v>36822</c:v>
                </c:pt>
                <c:pt idx="296">
                  <c:v>36823</c:v>
                </c:pt>
                <c:pt idx="297">
                  <c:v>36824</c:v>
                </c:pt>
                <c:pt idx="298">
                  <c:v>36825</c:v>
                </c:pt>
                <c:pt idx="299">
                  <c:v>36826</c:v>
                </c:pt>
                <c:pt idx="300">
                  <c:v>36827</c:v>
                </c:pt>
                <c:pt idx="301">
                  <c:v>36828</c:v>
                </c:pt>
                <c:pt idx="302">
                  <c:v>36829</c:v>
                </c:pt>
                <c:pt idx="303">
                  <c:v>36830</c:v>
                </c:pt>
                <c:pt idx="304">
                  <c:v>36831</c:v>
                </c:pt>
                <c:pt idx="305">
                  <c:v>36832</c:v>
                </c:pt>
                <c:pt idx="306">
                  <c:v>36833</c:v>
                </c:pt>
                <c:pt idx="307">
                  <c:v>36834</c:v>
                </c:pt>
                <c:pt idx="308">
                  <c:v>36835</c:v>
                </c:pt>
                <c:pt idx="309">
                  <c:v>36836</c:v>
                </c:pt>
                <c:pt idx="310">
                  <c:v>36837</c:v>
                </c:pt>
                <c:pt idx="311">
                  <c:v>36838</c:v>
                </c:pt>
                <c:pt idx="312">
                  <c:v>36839</c:v>
                </c:pt>
                <c:pt idx="313">
                  <c:v>36840</c:v>
                </c:pt>
                <c:pt idx="314">
                  <c:v>36841</c:v>
                </c:pt>
                <c:pt idx="315">
                  <c:v>36842</c:v>
                </c:pt>
                <c:pt idx="316">
                  <c:v>36843</c:v>
                </c:pt>
                <c:pt idx="317">
                  <c:v>36844</c:v>
                </c:pt>
                <c:pt idx="318">
                  <c:v>36845</c:v>
                </c:pt>
                <c:pt idx="319">
                  <c:v>36846</c:v>
                </c:pt>
                <c:pt idx="320">
                  <c:v>36847</c:v>
                </c:pt>
                <c:pt idx="321">
                  <c:v>36848</c:v>
                </c:pt>
                <c:pt idx="322">
                  <c:v>36849</c:v>
                </c:pt>
                <c:pt idx="323">
                  <c:v>36850</c:v>
                </c:pt>
                <c:pt idx="324">
                  <c:v>36851</c:v>
                </c:pt>
                <c:pt idx="325">
                  <c:v>36852</c:v>
                </c:pt>
                <c:pt idx="326">
                  <c:v>36853</c:v>
                </c:pt>
                <c:pt idx="327">
                  <c:v>36854</c:v>
                </c:pt>
                <c:pt idx="328">
                  <c:v>36855</c:v>
                </c:pt>
                <c:pt idx="329">
                  <c:v>36856</c:v>
                </c:pt>
                <c:pt idx="330">
                  <c:v>36857</c:v>
                </c:pt>
                <c:pt idx="331">
                  <c:v>36858</c:v>
                </c:pt>
                <c:pt idx="332">
                  <c:v>36859</c:v>
                </c:pt>
                <c:pt idx="333">
                  <c:v>36860</c:v>
                </c:pt>
                <c:pt idx="334">
                  <c:v>36861</c:v>
                </c:pt>
                <c:pt idx="335">
                  <c:v>36862</c:v>
                </c:pt>
                <c:pt idx="336">
                  <c:v>36863</c:v>
                </c:pt>
                <c:pt idx="337">
                  <c:v>36864</c:v>
                </c:pt>
                <c:pt idx="338">
                  <c:v>36865</c:v>
                </c:pt>
                <c:pt idx="339">
                  <c:v>36866</c:v>
                </c:pt>
                <c:pt idx="340">
                  <c:v>36867</c:v>
                </c:pt>
                <c:pt idx="341">
                  <c:v>36868</c:v>
                </c:pt>
                <c:pt idx="342">
                  <c:v>36869</c:v>
                </c:pt>
                <c:pt idx="343">
                  <c:v>36870</c:v>
                </c:pt>
                <c:pt idx="344">
                  <c:v>36871</c:v>
                </c:pt>
                <c:pt idx="345">
                  <c:v>36872</c:v>
                </c:pt>
                <c:pt idx="346">
                  <c:v>36873</c:v>
                </c:pt>
                <c:pt idx="347">
                  <c:v>36874</c:v>
                </c:pt>
                <c:pt idx="348">
                  <c:v>36875</c:v>
                </c:pt>
                <c:pt idx="349">
                  <c:v>36876</c:v>
                </c:pt>
                <c:pt idx="350">
                  <c:v>36877</c:v>
                </c:pt>
                <c:pt idx="351">
                  <c:v>36878</c:v>
                </c:pt>
                <c:pt idx="352">
                  <c:v>36879</c:v>
                </c:pt>
                <c:pt idx="353">
                  <c:v>36880</c:v>
                </c:pt>
                <c:pt idx="354">
                  <c:v>36881</c:v>
                </c:pt>
                <c:pt idx="355">
                  <c:v>36882</c:v>
                </c:pt>
                <c:pt idx="356">
                  <c:v>36883</c:v>
                </c:pt>
                <c:pt idx="357">
                  <c:v>36884</c:v>
                </c:pt>
                <c:pt idx="358">
                  <c:v>36885</c:v>
                </c:pt>
                <c:pt idx="359">
                  <c:v>36886</c:v>
                </c:pt>
                <c:pt idx="360">
                  <c:v>36887</c:v>
                </c:pt>
                <c:pt idx="361">
                  <c:v>36888</c:v>
                </c:pt>
                <c:pt idx="362">
                  <c:v>36889</c:v>
                </c:pt>
                <c:pt idx="363">
                  <c:v>36890</c:v>
                </c:pt>
                <c:pt idx="364">
                  <c:v>36891</c:v>
                </c:pt>
              </c:numCache>
            </c:numRef>
          </c:cat>
          <c:val>
            <c:numRef>
              <c:f>Sheet1!$G$1:$G$366</c:f>
              <c:numCache>
                <c:formatCode>General</c:formatCode>
                <c:ptCount val="366"/>
                <c:pt idx="0">
                  <c:v>0</c:v>
                </c:pt>
                <c:pt idx="1">
                  <c:v>-2.1667000000000005</c:v>
                </c:pt>
                <c:pt idx="2">
                  <c:v>-2.1667000000000005</c:v>
                </c:pt>
                <c:pt idx="3">
                  <c:v>-0.96670000000000011</c:v>
                </c:pt>
                <c:pt idx="4">
                  <c:v>2.2666700000000004</c:v>
                </c:pt>
                <c:pt idx="5">
                  <c:v>3.1666699999999977</c:v>
                </c:pt>
                <c:pt idx="6">
                  <c:v>-0.63333000000000084</c:v>
                </c:pt>
                <c:pt idx="7">
                  <c:v>5.3333300000000001</c:v>
                </c:pt>
                <c:pt idx="8">
                  <c:v>2.566669999999998</c:v>
                </c:pt>
                <c:pt idx="9">
                  <c:v>2.3333300000000001</c:v>
                </c:pt>
                <c:pt idx="10">
                  <c:v>1.5666700000000002</c:v>
                </c:pt>
                <c:pt idx="11">
                  <c:v>1.7999999999999985</c:v>
                </c:pt>
                <c:pt idx="12">
                  <c:v>-0.30000000000000082</c:v>
                </c:pt>
                <c:pt idx="13">
                  <c:v>-0.26666999999999991</c:v>
                </c:pt>
                <c:pt idx="14">
                  <c:v>0.33333000000000051</c:v>
                </c:pt>
                <c:pt idx="15">
                  <c:v>1.3666700000000001</c:v>
                </c:pt>
                <c:pt idx="16">
                  <c:v>-0.5</c:v>
                </c:pt>
                <c:pt idx="17">
                  <c:v>-2.1333000000000002</c:v>
                </c:pt>
                <c:pt idx="18">
                  <c:v>-2.4000000000000004</c:v>
                </c:pt>
                <c:pt idx="19">
                  <c:v>-1.1333000000000002</c:v>
                </c:pt>
                <c:pt idx="20">
                  <c:v>-0.30000000000000082</c:v>
                </c:pt>
                <c:pt idx="21">
                  <c:v>-3.2667000000000002</c:v>
                </c:pt>
                <c:pt idx="22">
                  <c:v>-4.5</c:v>
                </c:pt>
                <c:pt idx="23">
                  <c:v>-3.5667000000000009</c:v>
                </c:pt>
                <c:pt idx="24">
                  <c:v>-2.8332999999999977</c:v>
                </c:pt>
                <c:pt idx="25">
                  <c:v>-1.5999999999999985</c:v>
                </c:pt>
                <c:pt idx="26">
                  <c:v>1.9000000000000015</c:v>
                </c:pt>
                <c:pt idx="27">
                  <c:v>-0.59999999999999953</c:v>
                </c:pt>
                <c:pt idx="28">
                  <c:v>1.5333299999999979</c:v>
                </c:pt>
                <c:pt idx="29">
                  <c:v>0.46669999999999973</c:v>
                </c:pt>
                <c:pt idx="30">
                  <c:v>1.0999999999999985</c:v>
                </c:pt>
                <c:pt idx="31">
                  <c:v>2.9333299999999998</c:v>
                </c:pt>
                <c:pt idx="32">
                  <c:v>1.5667000000000009</c:v>
                </c:pt>
                <c:pt idx="33">
                  <c:v>0.30000000000000082</c:v>
                </c:pt>
                <c:pt idx="34">
                  <c:v>0.90000000000000069</c:v>
                </c:pt>
                <c:pt idx="35">
                  <c:v>2.8666699999999965</c:v>
                </c:pt>
                <c:pt idx="36">
                  <c:v>3.6333300000000031</c:v>
                </c:pt>
                <c:pt idx="37">
                  <c:v>4.5333299999999994</c:v>
                </c:pt>
                <c:pt idx="38">
                  <c:v>4.5</c:v>
                </c:pt>
                <c:pt idx="39">
                  <c:v>4</c:v>
                </c:pt>
                <c:pt idx="40">
                  <c:v>4.5333299999999994</c:v>
                </c:pt>
                <c:pt idx="41">
                  <c:v>-0.30000000000000082</c:v>
                </c:pt>
                <c:pt idx="42">
                  <c:v>2.2667000000000002</c:v>
                </c:pt>
                <c:pt idx="43">
                  <c:v>1.3666999999999998</c:v>
                </c:pt>
                <c:pt idx="44">
                  <c:v>-0.16670000000000051</c:v>
                </c:pt>
                <c:pt idx="45">
                  <c:v>-1.4332999999999974</c:v>
                </c:pt>
                <c:pt idx="46">
                  <c:v>9.9999999999999784E-2</c:v>
                </c:pt>
                <c:pt idx="47">
                  <c:v>2.0999999999999988</c:v>
                </c:pt>
                <c:pt idx="48">
                  <c:v>-0.56670000000000142</c:v>
                </c:pt>
                <c:pt idx="49">
                  <c:v>-6.2667000000000002</c:v>
                </c:pt>
                <c:pt idx="50">
                  <c:v>-3.0333000000000006</c:v>
                </c:pt>
                <c:pt idx="51">
                  <c:v>-4.2333000000000034</c:v>
                </c:pt>
                <c:pt idx="52">
                  <c:v>-4.5333000000000014</c:v>
                </c:pt>
                <c:pt idx="53">
                  <c:v>-4.1000000000000005</c:v>
                </c:pt>
                <c:pt idx="54">
                  <c:v>-3.4666999999999977</c:v>
                </c:pt>
                <c:pt idx="55">
                  <c:v>0.63329999999999864</c:v>
                </c:pt>
                <c:pt idx="56">
                  <c:v>0.16669999999999874</c:v>
                </c:pt>
                <c:pt idx="57">
                  <c:v>-1.6000000000000021</c:v>
                </c:pt>
                <c:pt idx="58">
                  <c:v>-1.6000000000000021</c:v>
                </c:pt>
                <c:pt idx="59">
                  <c:v>-1.3333000000000013</c:v>
                </c:pt>
                <c:pt idx="60">
                  <c:v>-1.6666999999999978</c:v>
                </c:pt>
                <c:pt idx="61">
                  <c:v>0.33330000000000176</c:v>
                </c:pt>
                <c:pt idx="62">
                  <c:v>-0.30000000000000082</c:v>
                </c:pt>
                <c:pt idx="63">
                  <c:v>-0.46669999999999973</c:v>
                </c:pt>
                <c:pt idx="64">
                  <c:v>-0.43329999999999952</c:v>
                </c:pt>
                <c:pt idx="65">
                  <c:v>2.1332999999999984</c:v>
                </c:pt>
                <c:pt idx="66">
                  <c:v>2.2332999999999998</c:v>
                </c:pt>
                <c:pt idx="67">
                  <c:v>2.2667000000000002</c:v>
                </c:pt>
                <c:pt idx="68">
                  <c:v>3.5333000000000006</c:v>
                </c:pt>
                <c:pt idx="69">
                  <c:v>2.4666999999999977</c:v>
                </c:pt>
                <c:pt idx="70">
                  <c:v>-1.0333000000000006</c:v>
                </c:pt>
                <c:pt idx="71">
                  <c:v>-0.39999999999999919</c:v>
                </c:pt>
                <c:pt idx="72">
                  <c:v>-0.56670000000000142</c:v>
                </c:pt>
                <c:pt idx="73">
                  <c:v>-0.26670000000000016</c:v>
                </c:pt>
                <c:pt idx="74">
                  <c:v>-0.39999999999999919</c:v>
                </c:pt>
                <c:pt idx="75">
                  <c:v>-0.89999999999999869</c:v>
                </c:pt>
                <c:pt idx="76">
                  <c:v>-0.23330000000000001</c:v>
                </c:pt>
                <c:pt idx="77">
                  <c:v>-0.83330000000000171</c:v>
                </c:pt>
                <c:pt idx="78">
                  <c:v>0.53330000000000055</c:v>
                </c:pt>
                <c:pt idx="79">
                  <c:v>-0.26670000000000016</c:v>
                </c:pt>
                <c:pt idx="80">
                  <c:v>0.93329999999999913</c:v>
                </c:pt>
                <c:pt idx="81">
                  <c:v>1.1999999999999982</c:v>
                </c:pt>
                <c:pt idx="82">
                  <c:v>0.39999999999999919</c:v>
                </c:pt>
                <c:pt idx="83">
                  <c:v>-0.16669999999999874</c:v>
                </c:pt>
                <c:pt idx="84">
                  <c:v>1.1000000000000021</c:v>
                </c:pt>
                <c:pt idx="85">
                  <c:v>-1.1000000000000021</c:v>
                </c:pt>
                <c:pt idx="86">
                  <c:v>-0.83330000000000171</c:v>
                </c:pt>
                <c:pt idx="87">
                  <c:v>-3.7667000000000002</c:v>
                </c:pt>
                <c:pt idx="88">
                  <c:v>-1.2000000000000028</c:v>
                </c:pt>
                <c:pt idx="89">
                  <c:v>-0.39999999999999919</c:v>
                </c:pt>
                <c:pt idx="90">
                  <c:v>-0.66669999999999963</c:v>
                </c:pt>
                <c:pt idx="91">
                  <c:v>0.73329999999999984</c:v>
                </c:pt>
                <c:pt idx="92">
                  <c:v>0.43330000000000302</c:v>
                </c:pt>
                <c:pt idx="93">
                  <c:v>0.39999999999999919</c:v>
                </c:pt>
                <c:pt idx="94">
                  <c:v>3.0333000000000006</c:v>
                </c:pt>
                <c:pt idx="95">
                  <c:v>2.2332999999999998</c:v>
                </c:pt>
                <c:pt idx="96">
                  <c:v>2.466700000000003</c:v>
                </c:pt>
                <c:pt idx="97">
                  <c:v>0.533299999999997</c:v>
                </c:pt>
                <c:pt idx="98">
                  <c:v>0.533299999999997</c:v>
                </c:pt>
                <c:pt idx="99">
                  <c:v>3.5666999999999973</c:v>
                </c:pt>
                <c:pt idx="100">
                  <c:v>1.2332999999999987</c:v>
                </c:pt>
                <c:pt idx="101">
                  <c:v>-0.7999999999999976</c:v>
                </c:pt>
                <c:pt idx="102">
                  <c:v>6.6699999999997331E-2</c:v>
                </c:pt>
                <c:pt idx="103">
                  <c:v>6.6699999999997331E-2</c:v>
                </c:pt>
                <c:pt idx="104">
                  <c:v>-0.20000000000000284</c:v>
                </c:pt>
                <c:pt idx="105">
                  <c:v>0.73329999999999984</c:v>
                </c:pt>
                <c:pt idx="106">
                  <c:v>-1.0332999999999957</c:v>
                </c:pt>
                <c:pt idx="107">
                  <c:v>-0.20000000000000284</c:v>
                </c:pt>
                <c:pt idx="108">
                  <c:v>-2.1666999999999987</c:v>
                </c:pt>
                <c:pt idx="109">
                  <c:v>-3.2667000000000002</c:v>
                </c:pt>
                <c:pt idx="110">
                  <c:v>-3.033299999999997</c:v>
                </c:pt>
                <c:pt idx="111">
                  <c:v>-0.39999999999999919</c:v>
                </c:pt>
                <c:pt idx="112">
                  <c:v>0.29999999999999766</c:v>
                </c:pt>
                <c:pt idx="113">
                  <c:v>0</c:v>
                </c:pt>
                <c:pt idx="114">
                  <c:v>-0.93330000000000268</c:v>
                </c:pt>
                <c:pt idx="115">
                  <c:v>-1.6332999999999978</c:v>
                </c:pt>
                <c:pt idx="116">
                  <c:v>-2.3667000000000007</c:v>
                </c:pt>
                <c:pt idx="117">
                  <c:v>-3.2332999999999998</c:v>
                </c:pt>
                <c:pt idx="118">
                  <c:v>1.7667000000000002</c:v>
                </c:pt>
                <c:pt idx="119">
                  <c:v>0.33330000000000176</c:v>
                </c:pt>
                <c:pt idx="120">
                  <c:v>1.8999999999999972</c:v>
                </c:pt>
                <c:pt idx="121">
                  <c:v>1.5666999999999962</c:v>
                </c:pt>
                <c:pt idx="122">
                  <c:v>2.8333000000000013</c:v>
                </c:pt>
                <c:pt idx="123">
                  <c:v>1.3333000000000013</c:v>
                </c:pt>
                <c:pt idx="124">
                  <c:v>-1.2332999999999987</c:v>
                </c:pt>
                <c:pt idx="125">
                  <c:v>-1.7000000000000028</c:v>
                </c:pt>
                <c:pt idx="126">
                  <c:v>0.5</c:v>
                </c:pt>
                <c:pt idx="127">
                  <c:v>0.33330000000000176</c:v>
                </c:pt>
                <c:pt idx="128">
                  <c:v>-0.5</c:v>
                </c:pt>
                <c:pt idx="129">
                  <c:v>0.23330000000000001</c:v>
                </c:pt>
                <c:pt idx="130">
                  <c:v>0.36670000000000158</c:v>
                </c:pt>
                <c:pt idx="131">
                  <c:v>-2.8999999999999977</c:v>
                </c:pt>
                <c:pt idx="132">
                  <c:v>-0.5</c:v>
                </c:pt>
                <c:pt idx="133">
                  <c:v>2.7000000000000042</c:v>
                </c:pt>
                <c:pt idx="134">
                  <c:v>0.43330000000000302</c:v>
                </c:pt>
                <c:pt idx="135">
                  <c:v>1.2999999999999954</c:v>
                </c:pt>
                <c:pt idx="136">
                  <c:v>-0.93330000000000268</c:v>
                </c:pt>
                <c:pt idx="137">
                  <c:v>-2.033299999999997</c:v>
                </c:pt>
                <c:pt idx="138">
                  <c:v>-1.3333000000000013</c:v>
                </c:pt>
                <c:pt idx="139">
                  <c:v>-1</c:v>
                </c:pt>
                <c:pt idx="140">
                  <c:v>-1.4333000000000018</c:v>
                </c:pt>
                <c:pt idx="141">
                  <c:v>0.29999999999999766</c:v>
                </c:pt>
                <c:pt idx="142">
                  <c:v>-1.2999999999999954</c:v>
                </c:pt>
                <c:pt idx="143">
                  <c:v>-0.93330000000000268</c:v>
                </c:pt>
                <c:pt idx="144">
                  <c:v>0.70000000000000284</c:v>
                </c:pt>
                <c:pt idx="145">
                  <c:v>2.0666999999999973</c:v>
                </c:pt>
                <c:pt idx="146">
                  <c:v>1.466700000000003</c:v>
                </c:pt>
                <c:pt idx="147">
                  <c:v>0.93330000000000268</c:v>
                </c:pt>
                <c:pt idx="148">
                  <c:v>-0.466700000000003</c:v>
                </c:pt>
                <c:pt idx="149">
                  <c:v>-1.6000000000000021</c:v>
                </c:pt>
                <c:pt idx="150">
                  <c:v>0.29999999999999766</c:v>
                </c:pt>
                <c:pt idx="151">
                  <c:v>0.93330000000000268</c:v>
                </c:pt>
                <c:pt idx="152">
                  <c:v>0.533299999999997</c:v>
                </c:pt>
                <c:pt idx="153">
                  <c:v>1.9667000000000041</c:v>
                </c:pt>
                <c:pt idx="154">
                  <c:v>3.1666999999999987</c:v>
                </c:pt>
                <c:pt idx="155">
                  <c:v>0.533299999999997</c:v>
                </c:pt>
                <c:pt idx="156">
                  <c:v>0.63329999999999864</c:v>
                </c:pt>
                <c:pt idx="157">
                  <c:v>-0.76670000000000094</c:v>
                </c:pt>
                <c:pt idx="158">
                  <c:v>-1</c:v>
                </c:pt>
                <c:pt idx="159">
                  <c:v>0.13329999999999856</c:v>
                </c:pt>
                <c:pt idx="160">
                  <c:v>1.2667000000000002</c:v>
                </c:pt>
                <c:pt idx="161">
                  <c:v>0.23330000000000001</c:v>
                </c:pt>
                <c:pt idx="162">
                  <c:v>-0.76670000000000094</c:v>
                </c:pt>
                <c:pt idx="163">
                  <c:v>-1.3999999999999972</c:v>
                </c:pt>
                <c:pt idx="164">
                  <c:v>-0.93330000000000268</c:v>
                </c:pt>
                <c:pt idx="165">
                  <c:v>-2.466700000000003</c:v>
                </c:pt>
                <c:pt idx="166">
                  <c:v>0.23330000000000001</c:v>
                </c:pt>
                <c:pt idx="167">
                  <c:v>0.86670000000000225</c:v>
                </c:pt>
                <c:pt idx="168">
                  <c:v>0.56669999999999765</c:v>
                </c:pt>
                <c:pt idx="169">
                  <c:v>0.29999999999999766</c:v>
                </c:pt>
                <c:pt idx="170">
                  <c:v>0.13329999999999856</c:v>
                </c:pt>
                <c:pt idx="171">
                  <c:v>-1.3333000000000013</c:v>
                </c:pt>
                <c:pt idx="172">
                  <c:v>0.29999999999999766</c:v>
                </c:pt>
                <c:pt idx="173">
                  <c:v>1.1000000000000021</c:v>
                </c:pt>
                <c:pt idx="174">
                  <c:v>0.66669999999999963</c:v>
                </c:pt>
                <c:pt idx="175">
                  <c:v>-0.10000000000000142</c:v>
                </c:pt>
                <c:pt idx="176">
                  <c:v>-1.5332999999999957</c:v>
                </c:pt>
                <c:pt idx="177">
                  <c:v>-1.7999999999999954</c:v>
                </c:pt>
                <c:pt idx="178">
                  <c:v>-0.26670000000000016</c:v>
                </c:pt>
                <c:pt idx="179">
                  <c:v>-0.26670000000000016</c:v>
                </c:pt>
                <c:pt idx="180">
                  <c:v>-0.26670000000000016</c:v>
                </c:pt>
                <c:pt idx="181">
                  <c:v>1.2667000000000002</c:v>
                </c:pt>
                <c:pt idx="182">
                  <c:v>0.76670000000000094</c:v>
                </c:pt>
                <c:pt idx="183">
                  <c:v>0.43330000000000302</c:v>
                </c:pt>
                <c:pt idx="184">
                  <c:v>0.13329999999999856</c:v>
                </c:pt>
                <c:pt idx="185">
                  <c:v>-0.63329999999999864</c:v>
                </c:pt>
                <c:pt idx="186">
                  <c:v>-6.6699999999997331E-2</c:v>
                </c:pt>
                <c:pt idx="187">
                  <c:v>0.76670000000000094</c:v>
                </c:pt>
                <c:pt idx="188">
                  <c:v>-6.6699999999997331E-2</c:v>
                </c:pt>
                <c:pt idx="189">
                  <c:v>-1.9000000000000061</c:v>
                </c:pt>
                <c:pt idx="190">
                  <c:v>-1.3666999999999938</c:v>
                </c:pt>
                <c:pt idx="191">
                  <c:v>-0.33330000000000176</c:v>
                </c:pt>
                <c:pt idx="192">
                  <c:v>-0.533299999999997</c:v>
                </c:pt>
                <c:pt idx="193">
                  <c:v>-1.466700000000003</c:v>
                </c:pt>
                <c:pt idx="194">
                  <c:v>-0.39999999999999919</c:v>
                </c:pt>
                <c:pt idx="195">
                  <c:v>-1.7667000000000002</c:v>
                </c:pt>
                <c:pt idx="196">
                  <c:v>0.29999999999999766</c:v>
                </c:pt>
                <c:pt idx="197">
                  <c:v>-0.23330000000000001</c:v>
                </c:pt>
                <c:pt idx="198">
                  <c:v>-0.23330000000000001</c:v>
                </c:pt>
                <c:pt idx="199">
                  <c:v>-1.099999999999993</c:v>
                </c:pt>
                <c:pt idx="200">
                  <c:v>-2.533299999999997</c:v>
                </c:pt>
                <c:pt idx="201">
                  <c:v>-1.5666999999999962</c:v>
                </c:pt>
                <c:pt idx="202">
                  <c:v>0.63329999999999864</c:v>
                </c:pt>
                <c:pt idx="203">
                  <c:v>-6.6699999999997331E-2</c:v>
                </c:pt>
                <c:pt idx="204">
                  <c:v>1.366700000000002</c:v>
                </c:pt>
                <c:pt idx="205">
                  <c:v>0.70000000000000284</c:v>
                </c:pt>
                <c:pt idx="206">
                  <c:v>-0.33330000000000176</c:v>
                </c:pt>
                <c:pt idx="207">
                  <c:v>1.3999999999999972</c:v>
                </c:pt>
                <c:pt idx="208">
                  <c:v>0.86670000000000225</c:v>
                </c:pt>
                <c:pt idx="209">
                  <c:v>1.0332999999999957</c:v>
                </c:pt>
                <c:pt idx="210">
                  <c:v>1.7000000000000028</c:v>
                </c:pt>
                <c:pt idx="211">
                  <c:v>0.96670000000000356</c:v>
                </c:pt>
                <c:pt idx="212">
                  <c:v>2.033299999999997</c:v>
                </c:pt>
                <c:pt idx="213">
                  <c:v>3.0666999999999973</c:v>
                </c:pt>
                <c:pt idx="214">
                  <c:v>1.0666999999999962</c:v>
                </c:pt>
                <c:pt idx="215">
                  <c:v>1.1666999999999978</c:v>
                </c:pt>
                <c:pt idx="216">
                  <c:v>1.0666999999999962</c:v>
                </c:pt>
                <c:pt idx="217">
                  <c:v>2.466700000000003</c:v>
                </c:pt>
                <c:pt idx="218">
                  <c:v>2.2000000000000042</c:v>
                </c:pt>
                <c:pt idx="219">
                  <c:v>2.1666999999999987</c:v>
                </c:pt>
                <c:pt idx="220">
                  <c:v>-0.29999999999999766</c:v>
                </c:pt>
                <c:pt idx="221">
                  <c:v>1.1000000000000021</c:v>
                </c:pt>
                <c:pt idx="222">
                  <c:v>0</c:v>
                </c:pt>
                <c:pt idx="223">
                  <c:v>2.6000000000000014</c:v>
                </c:pt>
                <c:pt idx="224">
                  <c:v>1.6666999999999978</c:v>
                </c:pt>
                <c:pt idx="225">
                  <c:v>0.89999999999999869</c:v>
                </c:pt>
                <c:pt idx="226">
                  <c:v>-0.23330000000000001</c:v>
                </c:pt>
                <c:pt idx="227">
                  <c:v>0.96670000000000356</c:v>
                </c:pt>
                <c:pt idx="228">
                  <c:v>3.3299999999996999E-2</c:v>
                </c:pt>
                <c:pt idx="229">
                  <c:v>-1.5</c:v>
                </c:pt>
                <c:pt idx="230">
                  <c:v>-0.36670000000000158</c:v>
                </c:pt>
                <c:pt idx="231">
                  <c:v>-1.3333000000000013</c:v>
                </c:pt>
                <c:pt idx="232">
                  <c:v>0</c:v>
                </c:pt>
                <c:pt idx="233">
                  <c:v>-0.5</c:v>
                </c:pt>
                <c:pt idx="234">
                  <c:v>-1.366700000000002</c:v>
                </c:pt>
                <c:pt idx="235">
                  <c:v>-1.0332999999999957</c:v>
                </c:pt>
                <c:pt idx="236">
                  <c:v>-0.89999999999999869</c:v>
                </c:pt>
                <c:pt idx="237">
                  <c:v>-1.3333000000000013</c:v>
                </c:pt>
                <c:pt idx="238">
                  <c:v>-3.033299999999997</c:v>
                </c:pt>
                <c:pt idx="239">
                  <c:v>-2.2999999999999972</c:v>
                </c:pt>
                <c:pt idx="240">
                  <c:v>-0.96670000000000356</c:v>
                </c:pt>
                <c:pt idx="241">
                  <c:v>-1.3333000000000013</c:v>
                </c:pt>
                <c:pt idx="242">
                  <c:v>-1.2667000000000002</c:v>
                </c:pt>
                <c:pt idx="243">
                  <c:v>-1.866700000000002</c:v>
                </c:pt>
                <c:pt idx="244">
                  <c:v>-2.1000000000000014</c:v>
                </c:pt>
                <c:pt idx="245">
                  <c:v>-2.1332999999999984</c:v>
                </c:pt>
                <c:pt idx="246">
                  <c:v>-2.8333000000000013</c:v>
                </c:pt>
                <c:pt idx="247">
                  <c:v>-2.0666999999999973</c:v>
                </c:pt>
                <c:pt idx="248">
                  <c:v>0.73329999999999984</c:v>
                </c:pt>
                <c:pt idx="249">
                  <c:v>-2</c:v>
                </c:pt>
                <c:pt idx="250">
                  <c:v>-2</c:v>
                </c:pt>
                <c:pt idx="251">
                  <c:v>-0.7999999999999976</c:v>
                </c:pt>
                <c:pt idx="252">
                  <c:v>-0.66669999999999963</c:v>
                </c:pt>
                <c:pt idx="253">
                  <c:v>-0.533299999999997</c:v>
                </c:pt>
                <c:pt idx="254">
                  <c:v>-0.89999999999999869</c:v>
                </c:pt>
                <c:pt idx="255">
                  <c:v>-0.70000000000000284</c:v>
                </c:pt>
                <c:pt idx="256">
                  <c:v>-1.1000000000000021</c:v>
                </c:pt>
                <c:pt idx="257">
                  <c:v>0.39999999999999919</c:v>
                </c:pt>
                <c:pt idx="258">
                  <c:v>1.2999999999999954</c:v>
                </c:pt>
                <c:pt idx="259">
                  <c:v>1.7332999999999987</c:v>
                </c:pt>
                <c:pt idx="260">
                  <c:v>1.7999999999999954</c:v>
                </c:pt>
                <c:pt idx="261">
                  <c:v>-1.9667000000000041</c:v>
                </c:pt>
                <c:pt idx="262">
                  <c:v>-1.4333000000000018</c:v>
                </c:pt>
                <c:pt idx="263">
                  <c:v>1.466700000000003</c:v>
                </c:pt>
                <c:pt idx="264">
                  <c:v>2.9333000000000031</c:v>
                </c:pt>
                <c:pt idx="265">
                  <c:v>3.4333000000000031</c:v>
                </c:pt>
                <c:pt idx="266">
                  <c:v>6.933300000000008</c:v>
                </c:pt>
                <c:pt idx="267">
                  <c:v>2.8667000000000007</c:v>
                </c:pt>
                <c:pt idx="268">
                  <c:v>0.93330000000000268</c:v>
                </c:pt>
                <c:pt idx="269">
                  <c:v>1.2332999999999987</c:v>
                </c:pt>
                <c:pt idx="270">
                  <c:v>0.33330000000000176</c:v>
                </c:pt>
                <c:pt idx="271">
                  <c:v>-0.39999999999999919</c:v>
                </c:pt>
                <c:pt idx="272">
                  <c:v>-1.2999999999999954</c:v>
                </c:pt>
                <c:pt idx="273">
                  <c:v>-2.033299999999997</c:v>
                </c:pt>
                <c:pt idx="274">
                  <c:v>0.66669999999999963</c:v>
                </c:pt>
                <c:pt idx="275">
                  <c:v>0.70000000000000284</c:v>
                </c:pt>
                <c:pt idx="276">
                  <c:v>2.0666999999999973</c:v>
                </c:pt>
                <c:pt idx="277">
                  <c:v>2.3999999999999977</c:v>
                </c:pt>
                <c:pt idx="278">
                  <c:v>0.43330000000000302</c:v>
                </c:pt>
                <c:pt idx="279">
                  <c:v>2.1666999999999987</c:v>
                </c:pt>
                <c:pt idx="280">
                  <c:v>2.2332999999999998</c:v>
                </c:pt>
                <c:pt idx="281">
                  <c:v>1.3333000000000013</c:v>
                </c:pt>
                <c:pt idx="282">
                  <c:v>2.7332999999999998</c:v>
                </c:pt>
                <c:pt idx="283">
                  <c:v>3.1332999999999984</c:v>
                </c:pt>
                <c:pt idx="284">
                  <c:v>1.3999999999999972</c:v>
                </c:pt>
                <c:pt idx="285">
                  <c:v>0</c:v>
                </c:pt>
                <c:pt idx="286">
                  <c:v>1.2332999999999987</c:v>
                </c:pt>
                <c:pt idx="287">
                  <c:v>-1.466700000000003</c:v>
                </c:pt>
                <c:pt idx="288">
                  <c:v>-0.93330000000000268</c:v>
                </c:pt>
                <c:pt idx="289">
                  <c:v>0.66669999999999963</c:v>
                </c:pt>
                <c:pt idx="290">
                  <c:v>-1.6666999999999978</c:v>
                </c:pt>
                <c:pt idx="291">
                  <c:v>1.5</c:v>
                </c:pt>
                <c:pt idx="292">
                  <c:v>2.533299999999997</c:v>
                </c:pt>
                <c:pt idx="293">
                  <c:v>1.2999999999999954</c:v>
                </c:pt>
                <c:pt idx="294">
                  <c:v>-0.89999999999999869</c:v>
                </c:pt>
                <c:pt idx="295">
                  <c:v>-1.2667000000000002</c:v>
                </c:pt>
                <c:pt idx="296">
                  <c:v>-2.033299999999997</c:v>
                </c:pt>
                <c:pt idx="297">
                  <c:v>-1.1000000000000021</c:v>
                </c:pt>
                <c:pt idx="298">
                  <c:v>-0.39999999999999919</c:v>
                </c:pt>
                <c:pt idx="299">
                  <c:v>-1.5666999999999962</c:v>
                </c:pt>
                <c:pt idx="300">
                  <c:v>-3.6000000000000014</c:v>
                </c:pt>
                <c:pt idx="301">
                  <c:v>-3.1332999999999984</c:v>
                </c:pt>
                <c:pt idx="302">
                  <c:v>-2.0666999999999973</c:v>
                </c:pt>
                <c:pt idx="303">
                  <c:v>-2.5</c:v>
                </c:pt>
                <c:pt idx="304">
                  <c:v>-3.3999999999999977</c:v>
                </c:pt>
                <c:pt idx="305">
                  <c:v>-3.5666999999999973</c:v>
                </c:pt>
                <c:pt idx="306">
                  <c:v>-1.7667000000000002</c:v>
                </c:pt>
                <c:pt idx="307">
                  <c:v>-0.66669999999999963</c:v>
                </c:pt>
                <c:pt idx="308">
                  <c:v>0.69999999999999962</c:v>
                </c:pt>
                <c:pt idx="309">
                  <c:v>0.86670000000000225</c:v>
                </c:pt>
                <c:pt idx="310">
                  <c:v>-0.69999999999999962</c:v>
                </c:pt>
                <c:pt idx="311">
                  <c:v>1.6666999999999978</c:v>
                </c:pt>
                <c:pt idx="312">
                  <c:v>2.1000000000000014</c:v>
                </c:pt>
                <c:pt idx="313">
                  <c:v>-1.0333000000000006</c:v>
                </c:pt>
                <c:pt idx="314">
                  <c:v>1.8999999999999972</c:v>
                </c:pt>
                <c:pt idx="315">
                  <c:v>2.3667000000000007</c:v>
                </c:pt>
                <c:pt idx="316">
                  <c:v>2.3999999999999977</c:v>
                </c:pt>
                <c:pt idx="317">
                  <c:v>0.5</c:v>
                </c:pt>
                <c:pt idx="318">
                  <c:v>0.66669999999999963</c:v>
                </c:pt>
                <c:pt idx="319">
                  <c:v>-0.36670000000000158</c:v>
                </c:pt>
                <c:pt idx="320">
                  <c:v>-0.43329999999999952</c:v>
                </c:pt>
                <c:pt idx="321">
                  <c:v>-1.2332999999999987</c:v>
                </c:pt>
                <c:pt idx="322">
                  <c:v>-3.0333000000000006</c:v>
                </c:pt>
                <c:pt idx="323">
                  <c:v>-2.6332999999999984</c:v>
                </c:pt>
                <c:pt idx="324">
                  <c:v>-2.6332999999999984</c:v>
                </c:pt>
                <c:pt idx="325">
                  <c:v>1.8999999999999972</c:v>
                </c:pt>
                <c:pt idx="326">
                  <c:v>-0.53330000000000055</c:v>
                </c:pt>
                <c:pt idx="327">
                  <c:v>-0.66669999999999963</c:v>
                </c:pt>
                <c:pt idx="328">
                  <c:v>2.7332999999999998</c:v>
                </c:pt>
                <c:pt idx="329">
                  <c:v>-6.6700000000000884E-2</c:v>
                </c:pt>
                <c:pt idx="330">
                  <c:v>-0.86670000000000225</c:v>
                </c:pt>
                <c:pt idx="331">
                  <c:v>-0.46669999999999973</c:v>
                </c:pt>
                <c:pt idx="332">
                  <c:v>4.3667000000000016</c:v>
                </c:pt>
                <c:pt idx="333">
                  <c:v>-0.56670000000000142</c:v>
                </c:pt>
                <c:pt idx="334">
                  <c:v>-0.73329999999999984</c:v>
                </c:pt>
                <c:pt idx="335">
                  <c:v>-1.1999999999999982</c:v>
                </c:pt>
                <c:pt idx="336">
                  <c:v>-1.1999999999999982</c:v>
                </c:pt>
                <c:pt idx="337">
                  <c:v>2.0667000000000009</c:v>
                </c:pt>
                <c:pt idx="338">
                  <c:v>-6.6700000000000884E-2</c:v>
                </c:pt>
                <c:pt idx="339">
                  <c:v>-0.56670000000000142</c:v>
                </c:pt>
                <c:pt idx="340">
                  <c:v>1.6999999999999982</c:v>
                </c:pt>
                <c:pt idx="341">
                  <c:v>0.53330000000000055</c:v>
                </c:pt>
                <c:pt idx="342">
                  <c:v>2.5</c:v>
                </c:pt>
                <c:pt idx="343">
                  <c:v>2.0667000000000009</c:v>
                </c:pt>
                <c:pt idx="344">
                  <c:v>2.3666999999999976</c:v>
                </c:pt>
                <c:pt idx="345">
                  <c:v>1.933299999999998</c:v>
                </c:pt>
                <c:pt idx="346">
                  <c:v>1.7332999999999987</c:v>
                </c:pt>
                <c:pt idx="347">
                  <c:v>-3.3300000000000551E-2</c:v>
                </c:pt>
                <c:pt idx="348">
                  <c:v>-2.3667000000000007</c:v>
                </c:pt>
                <c:pt idx="349">
                  <c:v>-3.0333000000000006</c:v>
                </c:pt>
                <c:pt idx="350">
                  <c:v>0.86670000000000036</c:v>
                </c:pt>
                <c:pt idx="351">
                  <c:v>0.73329999999999984</c:v>
                </c:pt>
                <c:pt idx="352">
                  <c:v>1.5333000000000006</c:v>
                </c:pt>
                <c:pt idx="353">
                  <c:v>-0.30000000000000082</c:v>
                </c:pt>
                <c:pt idx="354">
                  <c:v>2.4000000000000004</c:v>
                </c:pt>
                <c:pt idx="355">
                  <c:v>2.6999999999999993</c:v>
                </c:pt>
                <c:pt idx="356">
                  <c:v>-0.1333000000000002</c:v>
                </c:pt>
                <c:pt idx="357">
                  <c:v>-2</c:v>
                </c:pt>
                <c:pt idx="358">
                  <c:v>1.5333000000000006</c:v>
                </c:pt>
                <c:pt idx="359">
                  <c:v>1.4000000000000004</c:v>
                </c:pt>
                <c:pt idx="360">
                  <c:v>0.30000000000000082</c:v>
                </c:pt>
                <c:pt idx="361">
                  <c:v>-4.0999999999999996</c:v>
                </c:pt>
                <c:pt idx="362">
                  <c:v>-4.7333000000000034</c:v>
                </c:pt>
                <c:pt idx="363">
                  <c:v>-2.8000000000000007</c:v>
                </c:pt>
                <c:pt idx="364">
                  <c:v>-0.90000000000000069</c:v>
                </c:pt>
                <c:pt idx="365">
                  <c:v>-2.1667000000000005</c:v>
                </c:pt>
              </c:numCache>
            </c:numRef>
          </c:val>
        </c:ser>
        <c:marker val="1"/>
        <c:axId val="68698496"/>
        <c:axId val="68700032"/>
      </c:lineChart>
      <c:dateAx>
        <c:axId val="68698496"/>
        <c:scaling>
          <c:orientation val="minMax"/>
        </c:scaling>
        <c:axPos val="b"/>
        <c:majorGridlines>
          <c:spPr>
            <a:ln>
              <a:solidFill>
                <a:srgbClr val="4F81BD">
                  <a:alpha val="64000"/>
                </a:srgbClr>
              </a:solidFill>
            </a:ln>
          </c:spPr>
        </c:majorGridlines>
        <c:numFmt formatCode="[$-409]d\-mmm;@" sourceLinked="0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68700032"/>
        <c:crossesAt val="-8"/>
        <c:auto val="1"/>
        <c:lblOffset val="100"/>
      </c:dateAx>
      <c:valAx>
        <c:axId val="68700032"/>
        <c:scaling>
          <c:orientation val="minMax"/>
        </c:scaling>
        <c:axPos val="l"/>
        <c:majorGridlines>
          <c:spPr>
            <a:ln>
              <a:solidFill>
                <a:srgbClr val="4F81BD">
                  <a:alpha val="30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 dirty="0" smtClean="0"/>
                  <a:t>NCDC</a:t>
                </a:r>
                <a:r>
                  <a:rPr lang="en-US" sz="1600" baseline="0" dirty="0" smtClean="0"/>
                  <a:t> – IEM Temperature Difference [F]</a:t>
                </a:r>
                <a:endParaRPr lang="en-US" sz="1600" dirty="0"/>
              </a:p>
            </c:rich>
          </c:tx>
          <c:layout/>
        </c:title>
        <c:numFmt formatCode="General" sourceLinked="1"/>
        <c:tickLblPos val="nextTo"/>
        <c:crossAx val="68698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9926691455234836"/>
          <c:y val="6.855778538180711E-2"/>
          <c:w val="9.7646665694565968E-2"/>
          <c:h val="0.15576397774352121"/>
        </c:manualLayout>
      </c:layout>
    </c:legend>
    <c:plotVisOnly val="1"/>
  </c:chart>
  <c:txPr>
    <a:bodyPr/>
    <a:lstStyle/>
    <a:p>
      <a:pPr>
        <a:defRPr sz="1800">
          <a:solidFill>
            <a:schemeClr val="accent6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1574195586662776"/>
          <c:y val="4.8284751775478467E-2"/>
          <c:w val="0.83732903178769325"/>
          <c:h val="0.79435779744553803"/>
        </c:manualLayout>
      </c:layout>
      <c:lineChart>
        <c:grouping val="standard"/>
        <c:ser>
          <c:idx val="1"/>
          <c:order val="0"/>
          <c:tx>
            <c:v>Highs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Sheet1!$J$2:$J$32</c:f>
              <c:numCache>
                <c:formatCode>General</c:formatCode>
                <c:ptCount val="31"/>
                <c:pt idx="0">
                  <c:v>-0.21944506963094129</c:v>
                </c:pt>
                <c:pt idx="1">
                  <c:v>3.0555566151936789E-2</c:v>
                </c:pt>
                <c:pt idx="2">
                  <c:v>0.46666685740152974</c:v>
                </c:pt>
                <c:pt idx="3">
                  <c:v>0.836111386617025</c:v>
                </c:pt>
                <c:pt idx="4">
                  <c:v>0.32777849833170664</c:v>
                </c:pt>
                <c:pt idx="5">
                  <c:v>0.622221151987712</c:v>
                </c:pt>
                <c:pt idx="6">
                  <c:v>0.64999993642171405</c:v>
                </c:pt>
                <c:pt idx="7">
                  <c:v>0.43333323796590251</c:v>
                </c:pt>
                <c:pt idx="8">
                  <c:v>0.8888886769612625</c:v>
                </c:pt>
                <c:pt idx="9">
                  <c:v>0.44166644414265932</c:v>
                </c:pt>
                <c:pt idx="10">
                  <c:v>0.33333412806193002</c:v>
                </c:pt>
                <c:pt idx="11">
                  <c:v>-1.3888994852701798E-2</c:v>
                </c:pt>
                <c:pt idx="12">
                  <c:v>-0.40833361943562801</c:v>
                </c:pt>
                <c:pt idx="13">
                  <c:v>-0.57499980926513816</c:v>
                </c:pt>
                <c:pt idx="14">
                  <c:v>1.9445260365804021E-2</c:v>
                </c:pt>
                <c:pt idx="15">
                  <c:v>-0.17777744928995801</c:v>
                </c:pt>
                <c:pt idx="16">
                  <c:v>-1.10833263397217</c:v>
                </c:pt>
                <c:pt idx="17">
                  <c:v>-1.2194453875223776</c:v>
                </c:pt>
                <c:pt idx="18">
                  <c:v>-1.2222228050231898</c:v>
                </c:pt>
                <c:pt idx="19">
                  <c:v>-0.60277700424194303</c:v>
                </c:pt>
                <c:pt idx="20">
                  <c:v>-0.19722255071004197</c:v>
                </c:pt>
                <c:pt idx="21">
                  <c:v>-0.86944437026977628</c:v>
                </c:pt>
                <c:pt idx="22">
                  <c:v>-0.34722232818603499</c:v>
                </c:pt>
                <c:pt idx="23">
                  <c:v>-0.26111062367757198</c:v>
                </c:pt>
                <c:pt idx="24">
                  <c:v>-0.38888820012410602</c:v>
                </c:pt>
                <c:pt idx="25">
                  <c:v>-0.76666625340779715</c:v>
                </c:pt>
                <c:pt idx="26">
                  <c:v>-0.91944408416748002</c:v>
                </c:pt>
                <c:pt idx="27">
                  <c:v>-0.77777719497680764</c:v>
                </c:pt>
                <c:pt idx="28">
                  <c:v>-0.36363653703169402</c:v>
                </c:pt>
                <c:pt idx="29">
                  <c:v>-0.43333348360928664</c:v>
                </c:pt>
                <c:pt idx="30">
                  <c:v>-0.45238195146833099</c:v>
                </c:pt>
              </c:numCache>
            </c:numRef>
          </c:val>
        </c:ser>
        <c:ser>
          <c:idx val="2"/>
          <c:order val="1"/>
          <c:tx>
            <c:v>Lows</c:v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val>
            <c:numRef>
              <c:f>Sheet1!$K$2:$K$32</c:f>
              <c:numCache>
                <c:formatCode>General</c:formatCode>
                <c:ptCount val="31"/>
                <c:pt idx="0">
                  <c:v>-0.14999993642171247</c:v>
                </c:pt>
                <c:pt idx="1">
                  <c:v>6.666660308837892E-2</c:v>
                </c:pt>
                <c:pt idx="2">
                  <c:v>0.53888932863871364</c:v>
                </c:pt>
                <c:pt idx="3">
                  <c:v>0.69999984900156764</c:v>
                </c:pt>
                <c:pt idx="4">
                  <c:v>0.95000032583872496</c:v>
                </c:pt>
                <c:pt idx="5">
                  <c:v>1.0305558045705225</c:v>
                </c:pt>
                <c:pt idx="6">
                  <c:v>1.3722221851348899</c:v>
                </c:pt>
                <c:pt idx="7">
                  <c:v>0.99444444974263346</c:v>
                </c:pt>
                <c:pt idx="8">
                  <c:v>1.52499957879384</c:v>
                </c:pt>
                <c:pt idx="9">
                  <c:v>1.0083335240682025</c:v>
                </c:pt>
                <c:pt idx="10">
                  <c:v>0.45277770360310893</c:v>
                </c:pt>
                <c:pt idx="11">
                  <c:v>0.20555535952250228</c:v>
                </c:pt>
                <c:pt idx="12">
                  <c:v>0.16111111640930201</c:v>
                </c:pt>
                <c:pt idx="13">
                  <c:v>-0.69722247123718295</c:v>
                </c:pt>
                <c:pt idx="14">
                  <c:v>0.130555470784505</c:v>
                </c:pt>
                <c:pt idx="15">
                  <c:v>0.18611113230387399</c:v>
                </c:pt>
                <c:pt idx="16">
                  <c:v>-0.55833339691161998</c:v>
                </c:pt>
                <c:pt idx="17">
                  <c:v>-1.3444441954294781</c:v>
                </c:pt>
                <c:pt idx="18">
                  <c:v>-1.12222202618917</c:v>
                </c:pt>
                <c:pt idx="19">
                  <c:v>-0.80277768770853764</c:v>
                </c:pt>
                <c:pt idx="20">
                  <c:v>8.3331267038981097E-3</c:v>
                </c:pt>
                <c:pt idx="21">
                  <c:v>-0.60277748107910301</c:v>
                </c:pt>
                <c:pt idx="22">
                  <c:v>-0.36111108462015801</c:v>
                </c:pt>
                <c:pt idx="23">
                  <c:v>0.261111259460449</c:v>
                </c:pt>
                <c:pt idx="24">
                  <c:v>-0.10277795791626011</c:v>
                </c:pt>
                <c:pt idx="25">
                  <c:v>-0.50277717908223385</c:v>
                </c:pt>
                <c:pt idx="26">
                  <c:v>-1.2388890584309882</c:v>
                </c:pt>
                <c:pt idx="27">
                  <c:v>-0.53055596351623457</c:v>
                </c:pt>
                <c:pt idx="28">
                  <c:v>-0.78484829989346605</c:v>
                </c:pt>
                <c:pt idx="29">
                  <c:v>-0.20909083973277728</c:v>
                </c:pt>
                <c:pt idx="30">
                  <c:v>-0.31428582327706589</c:v>
                </c:pt>
              </c:numCache>
            </c:numRef>
          </c:val>
        </c:ser>
        <c:marker val="1"/>
        <c:axId val="68725376"/>
        <c:axId val="68735744"/>
      </c:lineChart>
      <c:catAx>
        <c:axId val="687253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accent6"/>
                    </a:solidFill>
                  </a:defRPr>
                </a:pPr>
                <a:r>
                  <a:rPr lang="en-US" sz="2000" dirty="0" smtClean="0">
                    <a:solidFill>
                      <a:schemeClr val="accent6"/>
                    </a:solidFill>
                  </a:rPr>
                  <a:t>Day</a:t>
                </a:r>
                <a:r>
                  <a:rPr lang="en-US" sz="2000" baseline="0" dirty="0" smtClean="0">
                    <a:solidFill>
                      <a:schemeClr val="accent6"/>
                    </a:solidFill>
                  </a:rPr>
                  <a:t> of the Month</a:t>
                </a:r>
                <a:endParaRPr lang="en-US" sz="2000" dirty="0">
                  <a:solidFill>
                    <a:schemeClr val="accent6"/>
                  </a:solidFill>
                </a:endParaRPr>
              </a:p>
            </c:rich>
          </c:tx>
          <c:layout/>
        </c:title>
        <c:tickLblPos val="low"/>
        <c:txPr>
          <a:bodyPr/>
          <a:lstStyle/>
          <a:p>
            <a:pPr>
              <a:defRPr sz="1400">
                <a:solidFill>
                  <a:schemeClr val="accent6"/>
                </a:solidFill>
              </a:defRPr>
            </a:pPr>
            <a:endParaRPr lang="en-US"/>
          </a:p>
        </c:txPr>
        <c:crossAx val="68735744"/>
        <c:crossesAt val="0"/>
        <c:auto val="1"/>
        <c:lblAlgn val="ctr"/>
        <c:lblOffset val="100"/>
      </c:catAx>
      <c:valAx>
        <c:axId val="68735744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1600">
                    <a:solidFill>
                      <a:schemeClr val="accent6"/>
                    </a:solidFill>
                  </a:defRPr>
                </a:pPr>
                <a:r>
                  <a:rPr lang="en-US" sz="1600" dirty="0" smtClean="0">
                    <a:solidFill>
                      <a:schemeClr val="accent6"/>
                    </a:solidFill>
                  </a:rPr>
                  <a:t>NCDC</a:t>
                </a:r>
                <a:r>
                  <a:rPr lang="en-US" sz="1600" baseline="0" dirty="0" smtClean="0">
                    <a:solidFill>
                      <a:schemeClr val="accent6"/>
                    </a:solidFill>
                  </a:rPr>
                  <a:t> – IEM Temperature Difference [F]</a:t>
                </a:r>
                <a:endParaRPr lang="en-US" sz="1600" dirty="0">
                  <a:solidFill>
                    <a:schemeClr val="accent6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>
                <a:solidFill>
                  <a:schemeClr val="accent6"/>
                </a:solidFill>
              </a:defRPr>
            </a:pPr>
            <a:endParaRPr lang="en-US"/>
          </a:p>
        </c:txPr>
        <c:crossAx val="6872537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5136567998444784"/>
          <c:y val="8.5393981347174103E-2"/>
          <c:w val="0.36468370273160311"/>
          <c:h val="7.719506323847547E-2"/>
        </c:manualLayout>
      </c:layout>
      <c:txPr>
        <a:bodyPr/>
        <a:lstStyle/>
        <a:p>
          <a:pPr>
            <a:defRPr sz="1800">
              <a:solidFill>
                <a:schemeClr val="accent6"/>
              </a:solidFill>
            </a:defRPr>
          </a:pPr>
          <a:endParaRPr lang="en-US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2000-2008</a:t>
            </a:r>
            <a:r>
              <a:rPr lang="en-US" baseline="0" dirty="0" smtClean="0"/>
              <a:t> Des Moines Minute of the Hour Precipitation Total</a:t>
            </a:r>
            <a:endParaRPr lang="en-US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Precip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cat>
            <c:numRef>
              <c:f>Sheet1!$A$2:$A$61</c:f>
              <c:numCache>
                <c:formatCode>General</c:formatCode>
                <c:ptCount val="6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</c:numCache>
            </c:num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4.53</c:v>
                </c:pt>
                <c:pt idx="1">
                  <c:v>4.24</c:v>
                </c:pt>
                <c:pt idx="2">
                  <c:v>4.28</c:v>
                </c:pt>
                <c:pt idx="3">
                  <c:v>4.34</c:v>
                </c:pt>
                <c:pt idx="4">
                  <c:v>4.24</c:v>
                </c:pt>
                <c:pt idx="5">
                  <c:v>4.0999999999999996</c:v>
                </c:pt>
                <c:pt idx="6">
                  <c:v>4.3899999999999997</c:v>
                </c:pt>
                <c:pt idx="7">
                  <c:v>4.3</c:v>
                </c:pt>
                <c:pt idx="8">
                  <c:v>4.38</c:v>
                </c:pt>
                <c:pt idx="9">
                  <c:v>4.46</c:v>
                </c:pt>
                <c:pt idx="10">
                  <c:v>4.8199999999999985</c:v>
                </c:pt>
                <c:pt idx="11">
                  <c:v>4.5199999999999996</c:v>
                </c:pt>
                <c:pt idx="12">
                  <c:v>4.17</c:v>
                </c:pt>
                <c:pt idx="13">
                  <c:v>4.53</c:v>
                </c:pt>
                <c:pt idx="14">
                  <c:v>3.98</c:v>
                </c:pt>
                <c:pt idx="15">
                  <c:v>4.57</c:v>
                </c:pt>
                <c:pt idx="16">
                  <c:v>4.3199999999999985</c:v>
                </c:pt>
                <c:pt idx="17">
                  <c:v>4.34</c:v>
                </c:pt>
                <c:pt idx="18">
                  <c:v>4.2</c:v>
                </c:pt>
                <c:pt idx="19">
                  <c:v>3.9499999999999997</c:v>
                </c:pt>
                <c:pt idx="20">
                  <c:v>4.45</c:v>
                </c:pt>
                <c:pt idx="21">
                  <c:v>4.51</c:v>
                </c:pt>
                <c:pt idx="22">
                  <c:v>4.4800000000000004</c:v>
                </c:pt>
                <c:pt idx="23">
                  <c:v>4.4000000000000004</c:v>
                </c:pt>
                <c:pt idx="24">
                  <c:v>4.53</c:v>
                </c:pt>
                <c:pt idx="25">
                  <c:v>4.5</c:v>
                </c:pt>
                <c:pt idx="26">
                  <c:v>4.4400000000000004</c:v>
                </c:pt>
                <c:pt idx="27">
                  <c:v>4.3899999999999997</c:v>
                </c:pt>
                <c:pt idx="28">
                  <c:v>4.4400000000000004</c:v>
                </c:pt>
                <c:pt idx="29">
                  <c:v>3.8</c:v>
                </c:pt>
                <c:pt idx="30">
                  <c:v>4.07</c:v>
                </c:pt>
                <c:pt idx="31">
                  <c:v>3.92</c:v>
                </c:pt>
                <c:pt idx="32">
                  <c:v>4.09</c:v>
                </c:pt>
                <c:pt idx="33">
                  <c:v>4.22</c:v>
                </c:pt>
                <c:pt idx="34">
                  <c:v>3.9499999999999997</c:v>
                </c:pt>
                <c:pt idx="35">
                  <c:v>4.26</c:v>
                </c:pt>
                <c:pt idx="36">
                  <c:v>3.8499999999999988</c:v>
                </c:pt>
                <c:pt idx="37">
                  <c:v>3.9099999999999997</c:v>
                </c:pt>
                <c:pt idx="38">
                  <c:v>4.0999999999999996</c:v>
                </c:pt>
                <c:pt idx="39">
                  <c:v>4.1099999999999985</c:v>
                </c:pt>
                <c:pt idx="40">
                  <c:v>4.46</c:v>
                </c:pt>
                <c:pt idx="41">
                  <c:v>4.67</c:v>
                </c:pt>
                <c:pt idx="42">
                  <c:v>4.37</c:v>
                </c:pt>
                <c:pt idx="43">
                  <c:v>4.4300000000000024</c:v>
                </c:pt>
                <c:pt idx="44">
                  <c:v>4.33</c:v>
                </c:pt>
                <c:pt idx="45">
                  <c:v>4.01</c:v>
                </c:pt>
                <c:pt idx="46">
                  <c:v>4.38</c:v>
                </c:pt>
                <c:pt idx="47">
                  <c:v>4.4800000000000004</c:v>
                </c:pt>
                <c:pt idx="48">
                  <c:v>3.9</c:v>
                </c:pt>
                <c:pt idx="49">
                  <c:v>4.22</c:v>
                </c:pt>
                <c:pt idx="50">
                  <c:v>4.0199999999999996</c:v>
                </c:pt>
                <c:pt idx="51">
                  <c:v>3.98</c:v>
                </c:pt>
                <c:pt idx="52">
                  <c:v>4.3199999999999985</c:v>
                </c:pt>
                <c:pt idx="53">
                  <c:v>4.45</c:v>
                </c:pt>
                <c:pt idx="54">
                  <c:v>4.28</c:v>
                </c:pt>
                <c:pt idx="55">
                  <c:v>4.4400000000000004</c:v>
                </c:pt>
                <c:pt idx="56">
                  <c:v>4.21</c:v>
                </c:pt>
                <c:pt idx="57">
                  <c:v>4.2699999999999996</c:v>
                </c:pt>
                <c:pt idx="58">
                  <c:v>4.72</c:v>
                </c:pt>
                <c:pt idx="59">
                  <c:v>4.3</c:v>
                </c:pt>
              </c:numCache>
            </c:numRef>
          </c:val>
        </c:ser>
        <c:axId val="68965120"/>
        <c:axId val="68967040"/>
      </c:barChart>
      <c:catAx>
        <c:axId val="68965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 dirty="0" smtClean="0"/>
                  <a:t>Minute</a:t>
                </a:r>
                <a:r>
                  <a:rPr lang="en-US" sz="2000" baseline="0" dirty="0" smtClean="0"/>
                  <a:t> of the Hour</a:t>
                </a:r>
                <a:endParaRPr lang="en-US" sz="20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68967040"/>
        <c:crosses val="autoZero"/>
        <c:auto val="1"/>
        <c:lblAlgn val="ctr"/>
        <c:lblOffset val="100"/>
      </c:catAx>
      <c:valAx>
        <c:axId val="68967040"/>
        <c:scaling>
          <c:orientation val="minMax"/>
          <c:min val="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 dirty="0" smtClean="0"/>
                  <a:t>Total</a:t>
                </a:r>
                <a:r>
                  <a:rPr lang="en-US" sz="2000" baseline="0" dirty="0" smtClean="0"/>
                  <a:t> Precipitation [inch]</a:t>
                </a:r>
                <a:endParaRPr lang="en-US" sz="2000" dirty="0"/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68965120"/>
        <c:crosses val="autoZero"/>
        <c:crossBetween val="midCat"/>
      </c:valAx>
    </c:plotArea>
    <c:plotVisOnly val="1"/>
  </c:chart>
  <c:txPr>
    <a:bodyPr/>
    <a:lstStyle/>
    <a:p>
      <a:pPr>
        <a:defRPr>
          <a:solidFill>
            <a:schemeClr val="accent6"/>
          </a:solidFill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Storm Based Warning </a:t>
            </a:r>
          </a:p>
          <a:p>
            <a:pPr>
              <a:defRPr/>
            </a:pPr>
            <a:r>
              <a:rPr lang="en-US"/>
              <a:t>Normalized Size Change with SVS update</a:t>
            </a:r>
          </a:p>
          <a:p>
            <a:pPr>
              <a:defRPr/>
            </a:pPr>
            <a:r>
              <a:rPr lang="en-US"/>
              <a:t>[all 2008, 2009 thru 13 Aug]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SVR_2009_2!$B$2</c:f>
              <c:strCache>
                <c:ptCount val="1"/>
                <c:pt idx="0">
                  <c:v>2009 SVR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SVR_2009_2!$A$3:$A$63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SVR_2009_2!$B$3:$B$63</c:f>
              <c:numCache>
                <c:formatCode>General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0.999</c:v>
                </c:pt>
                <c:pt idx="8">
                  <c:v>0.998</c:v>
                </c:pt>
                <c:pt idx="9">
                  <c:v>0.996</c:v>
                </c:pt>
                <c:pt idx="10">
                  <c:v>0.99299999999999999</c:v>
                </c:pt>
                <c:pt idx="11">
                  <c:v>0.98899999999999999</c:v>
                </c:pt>
                <c:pt idx="12">
                  <c:v>0.98499999999999999</c:v>
                </c:pt>
                <c:pt idx="13">
                  <c:v>0.98</c:v>
                </c:pt>
                <c:pt idx="14">
                  <c:v>0.97300000000000064</c:v>
                </c:pt>
                <c:pt idx="15">
                  <c:v>0.96600000000000064</c:v>
                </c:pt>
                <c:pt idx="16">
                  <c:v>0.96000000000000063</c:v>
                </c:pt>
                <c:pt idx="17">
                  <c:v>0.95200000000000062</c:v>
                </c:pt>
                <c:pt idx="18">
                  <c:v>0.94399999999999995</c:v>
                </c:pt>
                <c:pt idx="19">
                  <c:v>0.93600000000000005</c:v>
                </c:pt>
                <c:pt idx="20">
                  <c:v>0.92800000000000005</c:v>
                </c:pt>
                <c:pt idx="21">
                  <c:v>0.91900000000000004</c:v>
                </c:pt>
                <c:pt idx="22">
                  <c:v>0.91</c:v>
                </c:pt>
                <c:pt idx="23">
                  <c:v>0.90200000000000002</c:v>
                </c:pt>
                <c:pt idx="24">
                  <c:v>0.89300000000000002</c:v>
                </c:pt>
                <c:pt idx="25">
                  <c:v>0.88600000000000001</c:v>
                </c:pt>
                <c:pt idx="26">
                  <c:v>0.87700000000000089</c:v>
                </c:pt>
                <c:pt idx="27">
                  <c:v>0.86900000000000077</c:v>
                </c:pt>
                <c:pt idx="28">
                  <c:v>0.85900000000000065</c:v>
                </c:pt>
                <c:pt idx="29">
                  <c:v>0.85100000000000064</c:v>
                </c:pt>
                <c:pt idx="30">
                  <c:v>0.84300000000000064</c:v>
                </c:pt>
                <c:pt idx="31">
                  <c:v>0.83500000000000063</c:v>
                </c:pt>
                <c:pt idx="32">
                  <c:v>0.82600000000000062</c:v>
                </c:pt>
                <c:pt idx="33">
                  <c:v>0.81899999999999995</c:v>
                </c:pt>
                <c:pt idx="34">
                  <c:v>0.81100000000000005</c:v>
                </c:pt>
                <c:pt idx="35">
                  <c:v>0.80400000000000005</c:v>
                </c:pt>
                <c:pt idx="36">
                  <c:v>0.79700000000000004</c:v>
                </c:pt>
                <c:pt idx="37">
                  <c:v>0.79100000000000004</c:v>
                </c:pt>
                <c:pt idx="38">
                  <c:v>0.78300000000000003</c:v>
                </c:pt>
                <c:pt idx="39">
                  <c:v>0.77700000000000102</c:v>
                </c:pt>
                <c:pt idx="40">
                  <c:v>0.77200000000000091</c:v>
                </c:pt>
                <c:pt idx="41">
                  <c:v>0.7670000000000009</c:v>
                </c:pt>
                <c:pt idx="42">
                  <c:v>0.7600000000000009</c:v>
                </c:pt>
                <c:pt idx="43">
                  <c:v>0.75500000000000089</c:v>
                </c:pt>
                <c:pt idx="44">
                  <c:v>0.75000000000000089</c:v>
                </c:pt>
                <c:pt idx="45">
                  <c:v>0.74600000000000077</c:v>
                </c:pt>
                <c:pt idx="46">
                  <c:v>0.74100000000000077</c:v>
                </c:pt>
                <c:pt idx="47">
                  <c:v>0.73800000000000077</c:v>
                </c:pt>
                <c:pt idx="48">
                  <c:v>0.73200000000000065</c:v>
                </c:pt>
                <c:pt idx="49">
                  <c:v>0.72800000000000065</c:v>
                </c:pt>
                <c:pt idx="50">
                  <c:v>0.72500000000000064</c:v>
                </c:pt>
                <c:pt idx="51">
                  <c:v>0.72000000000000064</c:v>
                </c:pt>
                <c:pt idx="52">
                  <c:v>0.71500000000000064</c:v>
                </c:pt>
                <c:pt idx="53">
                  <c:v>0.70900000000000063</c:v>
                </c:pt>
                <c:pt idx="54">
                  <c:v>0.70300000000000062</c:v>
                </c:pt>
                <c:pt idx="55">
                  <c:v>0.69599999999999995</c:v>
                </c:pt>
                <c:pt idx="56">
                  <c:v>0.69000000000000061</c:v>
                </c:pt>
                <c:pt idx="57">
                  <c:v>0.68700000000000061</c:v>
                </c:pt>
                <c:pt idx="58">
                  <c:v>0.68</c:v>
                </c:pt>
                <c:pt idx="59">
                  <c:v>0.67600000000000104</c:v>
                </c:pt>
                <c:pt idx="60">
                  <c:v>0.67000000000000104</c:v>
                </c:pt>
              </c:numCache>
            </c:numRef>
          </c:val>
        </c:ser>
        <c:ser>
          <c:idx val="1"/>
          <c:order val="1"/>
          <c:tx>
            <c:strRef>
              <c:f>SVR_2009_2!$C$2</c:f>
              <c:strCache>
                <c:ptCount val="1"/>
                <c:pt idx="0">
                  <c:v>2009 TOR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SVR_2009_2!$A$3:$A$63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SVR_2009_2!$C$3:$C$63</c:f>
              <c:numCache>
                <c:formatCode>General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</c:v>
                </c:pt>
                <c:pt idx="5">
                  <c:v>0.998</c:v>
                </c:pt>
                <c:pt idx="6">
                  <c:v>0.996</c:v>
                </c:pt>
                <c:pt idx="7">
                  <c:v>0.99399999999999999</c:v>
                </c:pt>
                <c:pt idx="8">
                  <c:v>0.98899999999999999</c:v>
                </c:pt>
                <c:pt idx="9">
                  <c:v>0.98099999999999998</c:v>
                </c:pt>
                <c:pt idx="10">
                  <c:v>0.97500000000000064</c:v>
                </c:pt>
                <c:pt idx="11">
                  <c:v>0.96600000000000064</c:v>
                </c:pt>
                <c:pt idx="12">
                  <c:v>0.95300000000000062</c:v>
                </c:pt>
                <c:pt idx="13">
                  <c:v>0.94299999999999995</c:v>
                </c:pt>
                <c:pt idx="14">
                  <c:v>0.92800000000000005</c:v>
                </c:pt>
                <c:pt idx="15">
                  <c:v>0.91500000000000004</c:v>
                </c:pt>
                <c:pt idx="16">
                  <c:v>0.90500000000000003</c:v>
                </c:pt>
                <c:pt idx="17">
                  <c:v>0.89500000000000002</c:v>
                </c:pt>
                <c:pt idx="18">
                  <c:v>0.88200000000000001</c:v>
                </c:pt>
                <c:pt idx="19">
                  <c:v>0.87100000000000077</c:v>
                </c:pt>
                <c:pt idx="20">
                  <c:v>0.85800000000000065</c:v>
                </c:pt>
                <c:pt idx="21">
                  <c:v>0.84500000000000064</c:v>
                </c:pt>
                <c:pt idx="22">
                  <c:v>0.83400000000000063</c:v>
                </c:pt>
                <c:pt idx="23">
                  <c:v>0.82399999999999995</c:v>
                </c:pt>
                <c:pt idx="24">
                  <c:v>0.81399999999999995</c:v>
                </c:pt>
                <c:pt idx="25">
                  <c:v>0.80600000000000005</c:v>
                </c:pt>
                <c:pt idx="26">
                  <c:v>0.79800000000000004</c:v>
                </c:pt>
                <c:pt idx="27">
                  <c:v>0.78800000000000003</c:v>
                </c:pt>
                <c:pt idx="28">
                  <c:v>0.77900000000000102</c:v>
                </c:pt>
                <c:pt idx="29">
                  <c:v>0.77000000000000091</c:v>
                </c:pt>
                <c:pt idx="30">
                  <c:v>0.7600000000000009</c:v>
                </c:pt>
                <c:pt idx="31">
                  <c:v>0.75000000000000089</c:v>
                </c:pt>
                <c:pt idx="32">
                  <c:v>0.74000000000000077</c:v>
                </c:pt>
                <c:pt idx="33">
                  <c:v>0.73500000000000065</c:v>
                </c:pt>
                <c:pt idx="34">
                  <c:v>0.72800000000000065</c:v>
                </c:pt>
                <c:pt idx="35">
                  <c:v>0.71600000000000064</c:v>
                </c:pt>
                <c:pt idx="36">
                  <c:v>0.71000000000000063</c:v>
                </c:pt>
                <c:pt idx="37">
                  <c:v>0.70600000000000063</c:v>
                </c:pt>
                <c:pt idx="38">
                  <c:v>0.69699999999999995</c:v>
                </c:pt>
                <c:pt idx="39">
                  <c:v>0.68700000000000061</c:v>
                </c:pt>
                <c:pt idx="40">
                  <c:v>0.67900000000000105</c:v>
                </c:pt>
                <c:pt idx="41">
                  <c:v>0.67200000000000104</c:v>
                </c:pt>
                <c:pt idx="42">
                  <c:v>0.66400000000000103</c:v>
                </c:pt>
                <c:pt idx="43">
                  <c:v>0.65700000000000103</c:v>
                </c:pt>
                <c:pt idx="44">
                  <c:v>0.65100000000000102</c:v>
                </c:pt>
                <c:pt idx="45">
                  <c:v>0.64400000000000091</c:v>
                </c:pt>
                <c:pt idx="46">
                  <c:v>0.6360000000000009</c:v>
                </c:pt>
                <c:pt idx="47">
                  <c:v>0.62600000000000089</c:v>
                </c:pt>
                <c:pt idx="48">
                  <c:v>0.61500000000000077</c:v>
                </c:pt>
                <c:pt idx="49">
                  <c:v>0.60700000000000065</c:v>
                </c:pt>
                <c:pt idx="50">
                  <c:v>0.59099999999999997</c:v>
                </c:pt>
                <c:pt idx="51">
                  <c:v>0.59299999999999997</c:v>
                </c:pt>
                <c:pt idx="52">
                  <c:v>0.58399999999999996</c:v>
                </c:pt>
                <c:pt idx="53">
                  <c:v>0.56499999999999995</c:v>
                </c:pt>
                <c:pt idx="54">
                  <c:v>0.55900000000000005</c:v>
                </c:pt>
                <c:pt idx="55">
                  <c:v>0.55100000000000005</c:v>
                </c:pt>
                <c:pt idx="56">
                  <c:v>0.55300000000000005</c:v>
                </c:pt>
                <c:pt idx="57">
                  <c:v>0.54900000000000004</c:v>
                </c:pt>
                <c:pt idx="58">
                  <c:v>0.55600000000000005</c:v>
                </c:pt>
                <c:pt idx="59">
                  <c:v>0.54200000000000004</c:v>
                </c:pt>
                <c:pt idx="60">
                  <c:v>0.53300000000000003</c:v>
                </c:pt>
              </c:numCache>
            </c:numRef>
          </c:val>
        </c:ser>
        <c:ser>
          <c:idx val="2"/>
          <c:order val="2"/>
          <c:tx>
            <c:strRef>
              <c:f>SVR_2009_2!$D$2</c:f>
              <c:strCache>
                <c:ptCount val="1"/>
                <c:pt idx="0">
                  <c:v>2008 SVR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SVR_2009_2!$A$3:$A$63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SVR_2009_2!$D$3:$D$63</c:f>
              <c:numCache>
                <c:formatCode>General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0.999</c:v>
                </c:pt>
                <c:pt idx="7">
                  <c:v>0.999</c:v>
                </c:pt>
                <c:pt idx="8">
                  <c:v>0.998</c:v>
                </c:pt>
                <c:pt idx="9">
                  <c:v>0.997</c:v>
                </c:pt>
                <c:pt idx="10">
                  <c:v>0.995</c:v>
                </c:pt>
                <c:pt idx="11">
                  <c:v>0.99199999999999999</c:v>
                </c:pt>
                <c:pt idx="12">
                  <c:v>0.98899999999999999</c:v>
                </c:pt>
                <c:pt idx="13">
                  <c:v>0.98499999999999999</c:v>
                </c:pt>
                <c:pt idx="14">
                  <c:v>0.98</c:v>
                </c:pt>
                <c:pt idx="15">
                  <c:v>0.97400000000000064</c:v>
                </c:pt>
                <c:pt idx="16">
                  <c:v>0.96800000000000064</c:v>
                </c:pt>
                <c:pt idx="17">
                  <c:v>0.96100000000000063</c:v>
                </c:pt>
                <c:pt idx="18">
                  <c:v>0.95300000000000062</c:v>
                </c:pt>
                <c:pt idx="19">
                  <c:v>0.94599999999999995</c:v>
                </c:pt>
                <c:pt idx="20">
                  <c:v>0.93799999999999994</c:v>
                </c:pt>
                <c:pt idx="21">
                  <c:v>0.93</c:v>
                </c:pt>
                <c:pt idx="22">
                  <c:v>0.92200000000000004</c:v>
                </c:pt>
                <c:pt idx="23">
                  <c:v>0.91500000000000004</c:v>
                </c:pt>
                <c:pt idx="24">
                  <c:v>0.90800000000000003</c:v>
                </c:pt>
                <c:pt idx="25">
                  <c:v>0.89900000000000002</c:v>
                </c:pt>
                <c:pt idx="26">
                  <c:v>0.89100000000000001</c:v>
                </c:pt>
                <c:pt idx="27">
                  <c:v>0.88400000000000001</c:v>
                </c:pt>
                <c:pt idx="28">
                  <c:v>0.87600000000000089</c:v>
                </c:pt>
                <c:pt idx="29">
                  <c:v>0.86900000000000077</c:v>
                </c:pt>
                <c:pt idx="30">
                  <c:v>0.86100000000000065</c:v>
                </c:pt>
                <c:pt idx="31">
                  <c:v>0.85300000000000065</c:v>
                </c:pt>
                <c:pt idx="32">
                  <c:v>0.84600000000000064</c:v>
                </c:pt>
                <c:pt idx="33">
                  <c:v>0.83900000000000063</c:v>
                </c:pt>
                <c:pt idx="34">
                  <c:v>0.83200000000000063</c:v>
                </c:pt>
                <c:pt idx="35">
                  <c:v>0.82600000000000062</c:v>
                </c:pt>
                <c:pt idx="36">
                  <c:v>0.82099999999999995</c:v>
                </c:pt>
                <c:pt idx="37">
                  <c:v>0.81499999999999995</c:v>
                </c:pt>
                <c:pt idx="38">
                  <c:v>0.80800000000000005</c:v>
                </c:pt>
                <c:pt idx="39">
                  <c:v>0.80200000000000005</c:v>
                </c:pt>
                <c:pt idx="40">
                  <c:v>0.79700000000000004</c:v>
                </c:pt>
                <c:pt idx="41">
                  <c:v>0.79100000000000004</c:v>
                </c:pt>
                <c:pt idx="42">
                  <c:v>0.78600000000000003</c:v>
                </c:pt>
                <c:pt idx="43">
                  <c:v>0.78100000000000003</c:v>
                </c:pt>
                <c:pt idx="44">
                  <c:v>0.77500000000000102</c:v>
                </c:pt>
                <c:pt idx="45">
                  <c:v>0.77000000000000091</c:v>
                </c:pt>
                <c:pt idx="46">
                  <c:v>0.7660000000000009</c:v>
                </c:pt>
                <c:pt idx="47">
                  <c:v>0.7620000000000009</c:v>
                </c:pt>
                <c:pt idx="48">
                  <c:v>0.7590000000000009</c:v>
                </c:pt>
                <c:pt idx="49">
                  <c:v>0.75400000000000089</c:v>
                </c:pt>
                <c:pt idx="50">
                  <c:v>0.74900000000000078</c:v>
                </c:pt>
                <c:pt idx="51">
                  <c:v>0.74400000000000077</c:v>
                </c:pt>
                <c:pt idx="52">
                  <c:v>0.73900000000000077</c:v>
                </c:pt>
                <c:pt idx="53">
                  <c:v>0.73200000000000065</c:v>
                </c:pt>
                <c:pt idx="54">
                  <c:v>0.72700000000000065</c:v>
                </c:pt>
                <c:pt idx="55">
                  <c:v>0.72300000000000064</c:v>
                </c:pt>
                <c:pt idx="56">
                  <c:v>0.71700000000000064</c:v>
                </c:pt>
                <c:pt idx="57">
                  <c:v>0.71300000000000063</c:v>
                </c:pt>
                <c:pt idx="58">
                  <c:v>0.70700000000000063</c:v>
                </c:pt>
                <c:pt idx="59">
                  <c:v>0.70300000000000062</c:v>
                </c:pt>
                <c:pt idx="60">
                  <c:v>0.69899999999999995</c:v>
                </c:pt>
              </c:numCache>
            </c:numRef>
          </c:val>
        </c:ser>
        <c:ser>
          <c:idx val="3"/>
          <c:order val="3"/>
          <c:tx>
            <c:strRef>
              <c:f>SVR_2009_2!$E$2</c:f>
              <c:strCache>
                <c:ptCount val="1"/>
                <c:pt idx="0">
                  <c:v>2008 TOR</c:v>
                </c:pt>
              </c:strCache>
            </c:strRef>
          </c:tx>
          <c:spPr>
            <a:ln w="53975"/>
          </c:spPr>
          <c:marker>
            <c:symbol val="none"/>
          </c:marker>
          <c:cat>
            <c:numRef>
              <c:f>SVR_2009_2!$A$3:$A$63</c:f>
              <c:numCache>
                <c:formatCode>General</c:formatCode>
                <c:ptCount val="6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</c:numCache>
            </c:numRef>
          </c:cat>
          <c:val>
            <c:numRef>
              <c:f>SVR_2009_2!$E$3:$E$63</c:f>
              <c:numCache>
                <c:formatCode>General</c:formatCode>
                <c:ptCount val="6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0.999</c:v>
                </c:pt>
                <c:pt idx="5">
                  <c:v>0.998</c:v>
                </c:pt>
                <c:pt idx="6">
                  <c:v>0.996</c:v>
                </c:pt>
                <c:pt idx="7">
                  <c:v>0.99299999999999999</c:v>
                </c:pt>
                <c:pt idx="8">
                  <c:v>0.98899999999999999</c:v>
                </c:pt>
                <c:pt idx="9">
                  <c:v>0.98199999999999998</c:v>
                </c:pt>
                <c:pt idx="10">
                  <c:v>0.97300000000000064</c:v>
                </c:pt>
                <c:pt idx="11">
                  <c:v>0.96400000000000063</c:v>
                </c:pt>
                <c:pt idx="12">
                  <c:v>0.95300000000000062</c:v>
                </c:pt>
                <c:pt idx="13">
                  <c:v>0.94199999999999995</c:v>
                </c:pt>
                <c:pt idx="14">
                  <c:v>0.93300000000000005</c:v>
                </c:pt>
                <c:pt idx="15">
                  <c:v>0.92</c:v>
                </c:pt>
                <c:pt idx="16">
                  <c:v>0.91</c:v>
                </c:pt>
                <c:pt idx="17">
                  <c:v>0.9</c:v>
                </c:pt>
                <c:pt idx="18">
                  <c:v>0.88700000000000001</c:v>
                </c:pt>
                <c:pt idx="19">
                  <c:v>0.87800000000000089</c:v>
                </c:pt>
                <c:pt idx="20">
                  <c:v>0.86600000000000077</c:v>
                </c:pt>
                <c:pt idx="21">
                  <c:v>0.85400000000000065</c:v>
                </c:pt>
                <c:pt idx="22">
                  <c:v>0.84400000000000064</c:v>
                </c:pt>
                <c:pt idx="23">
                  <c:v>0.83200000000000063</c:v>
                </c:pt>
                <c:pt idx="24">
                  <c:v>0.82199999999999995</c:v>
                </c:pt>
                <c:pt idx="25">
                  <c:v>0.81100000000000005</c:v>
                </c:pt>
                <c:pt idx="26">
                  <c:v>0.80100000000000005</c:v>
                </c:pt>
                <c:pt idx="27">
                  <c:v>0.79100000000000004</c:v>
                </c:pt>
                <c:pt idx="28">
                  <c:v>0.78200000000000003</c:v>
                </c:pt>
                <c:pt idx="29">
                  <c:v>0.77400000000000091</c:v>
                </c:pt>
                <c:pt idx="30">
                  <c:v>0.7610000000000009</c:v>
                </c:pt>
                <c:pt idx="31">
                  <c:v>0.75400000000000089</c:v>
                </c:pt>
                <c:pt idx="32">
                  <c:v>0.74300000000000077</c:v>
                </c:pt>
                <c:pt idx="33">
                  <c:v>0.73300000000000065</c:v>
                </c:pt>
                <c:pt idx="34">
                  <c:v>0.72300000000000064</c:v>
                </c:pt>
                <c:pt idx="35">
                  <c:v>0.71600000000000064</c:v>
                </c:pt>
                <c:pt idx="36">
                  <c:v>0.70900000000000063</c:v>
                </c:pt>
                <c:pt idx="37">
                  <c:v>0.70300000000000062</c:v>
                </c:pt>
                <c:pt idx="38">
                  <c:v>0.69599999999999995</c:v>
                </c:pt>
                <c:pt idx="39">
                  <c:v>0.69000000000000061</c:v>
                </c:pt>
                <c:pt idx="40">
                  <c:v>0.68300000000000005</c:v>
                </c:pt>
                <c:pt idx="41">
                  <c:v>0.67900000000000105</c:v>
                </c:pt>
                <c:pt idx="42">
                  <c:v>0.67300000000000104</c:v>
                </c:pt>
                <c:pt idx="43">
                  <c:v>0.67200000000000104</c:v>
                </c:pt>
                <c:pt idx="44">
                  <c:v>0.67200000000000104</c:v>
                </c:pt>
                <c:pt idx="45">
                  <c:v>0.66500000000000103</c:v>
                </c:pt>
                <c:pt idx="46">
                  <c:v>0.65800000000000103</c:v>
                </c:pt>
                <c:pt idx="47">
                  <c:v>0.65400000000000102</c:v>
                </c:pt>
                <c:pt idx="48">
                  <c:v>0.65300000000000102</c:v>
                </c:pt>
                <c:pt idx="49">
                  <c:v>0.65000000000000102</c:v>
                </c:pt>
                <c:pt idx="50">
                  <c:v>0.64600000000000091</c:v>
                </c:pt>
                <c:pt idx="51">
                  <c:v>0.6400000000000009</c:v>
                </c:pt>
                <c:pt idx="52">
                  <c:v>0.62500000000000089</c:v>
                </c:pt>
                <c:pt idx="53">
                  <c:v>0.62600000000000089</c:v>
                </c:pt>
                <c:pt idx="54">
                  <c:v>0.62900000000000089</c:v>
                </c:pt>
                <c:pt idx="55">
                  <c:v>0.62700000000000089</c:v>
                </c:pt>
                <c:pt idx="56">
                  <c:v>0.61900000000000077</c:v>
                </c:pt>
                <c:pt idx="57">
                  <c:v>0.61600000000000077</c:v>
                </c:pt>
                <c:pt idx="58">
                  <c:v>0.61100000000000065</c:v>
                </c:pt>
                <c:pt idx="59">
                  <c:v>0.60400000000000065</c:v>
                </c:pt>
                <c:pt idx="60">
                  <c:v>0.59699999999999998</c:v>
                </c:pt>
              </c:numCache>
            </c:numRef>
          </c:val>
        </c:ser>
        <c:marker val="1"/>
        <c:axId val="69018752"/>
        <c:axId val="69020672"/>
      </c:lineChart>
      <c:catAx>
        <c:axId val="69018752"/>
        <c:scaling>
          <c:orientation val="minMax"/>
        </c:scaling>
        <c:axPos val="b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Minutes after Warning Issuance</a:t>
                </a:r>
              </a:p>
            </c:rich>
          </c:tx>
          <c:layout/>
        </c:title>
        <c:numFmt formatCode="General" sourceLinked="1"/>
        <c:tickLblPos val="nextTo"/>
        <c:crossAx val="69020672"/>
        <c:crosses val="autoZero"/>
        <c:auto val="1"/>
        <c:lblAlgn val="ctr"/>
        <c:lblOffset val="100"/>
        <c:tickLblSkip val="5"/>
        <c:tickMarkSkip val="5"/>
      </c:catAx>
      <c:valAx>
        <c:axId val="69020672"/>
        <c:scaling>
          <c:orientation val="minMax"/>
          <c:max val="1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Normalized Area [initial = 1]</a:t>
                </a:r>
              </a:p>
            </c:rich>
          </c:tx>
          <c:layout/>
        </c:title>
        <c:numFmt formatCode="General" sourceLinked="1"/>
        <c:tickLblPos val="nextTo"/>
        <c:crossAx val="69018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56095071449402"/>
          <c:y val="0.35609973023158181"/>
          <c:w val="0.15513123359580053"/>
          <c:h val="0.39763178527373078"/>
        </c:manualLayout>
      </c:layout>
    </c:legend>
    <c:plotVisOnly val="1"/>
  </c:chart>
  <c:txPr>
    <a:bodyPr/>
    <a:lstStyle/>
    <a:p>
      <a:pPr>
        <a:defRPr sz="1800">
          <a:solidFill>
            <a:srgbClr val="FFFF00"/>
          </a:solidFill>
        </a:defRPr>
      </a:pPr>
      <a:endParaRPr lang="en-US"/>
    </a:p>
  </c:txPr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0.2963</cdr:x>
      <cdr:y>0.77778</cdr:y>
    </cdr:from>
    <cdr:to>
      <cdr:x>0.57407</cdr:x>
      <cdr:y>0.87548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38400" y="3200401"/>
          <a:ext cx="2286000" cy="402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>
              <a:solidFill>
                <a:srgbClr val="FFFF00"/>
              </a:solidFill>
            </a:rPr>
            <a:t>Overall NCDC Bias is +0.1 °F </a:t>
          </a:r>
          <a:endParaRPr lang="en-US" sz="1800" dirty="0">
            <a:solidFill>
              <a:srgbClr val="FFFF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FEB15-4AAC-4602-B1CE-FA52BCD50FA0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A7096-884F-4996-9F26-F1B879E38AD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8DAD9-57D3-4A10-BF40-EC0DBF043A6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228600"/>
            <a:ext cx="8229600" cy="5943600"/>
          </a:xfrm>
          <a:prstGeom prst="rect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BA4D-2B8A-4DBB-AD96-CBA4C943F089}" type="datetimeFigureOut">
              <a:rPr lang="en-US" smtClean="0"/>
              <a:pPr/>
              <a:t>9/22/2009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2009 Atmospheric Science Seminar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8DAD9-57D3-4A10-BF40-EC0DBF043A6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FFFF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FFFF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vmware-host\Shared%20Folders\home\presentations\090922_isu\shockandawe.m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mailto:akrherz@iastate.edu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IEM Potpourri</a:t>
            </a:r>
            <a:br>
              <a:rPr lang="en-US" dirty="0" smtClean="0"/>
            </a:br>
            <a:r>
              <a:rPr lang="en-US" sz="2000" dirty="0" smtClean="0"/>
              <a:t>(combine a bunch of unrelated stuff and see if it smells good at the end)</a:t>
            </a: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Daryl </a:t>
            </a:r>
            <a:r>
              <a:rPr lang="en-US" dirty="0" err="1" smtClean="0">
                <a:solidFill>
                  <a:srgbClr val="FFFF00"/>
                </a:solidFill>
              </a:rPr>
              <a:t>Herzmann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Department of Agronomy, ISU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akrherz@iastate.edu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762000" y="381000"/>
          <a:ext cx="7467600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9200"/>
                <a:gridCol w="2489200"/>
                <a:gridCol w="2489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Distinct Celsius</a:t>
                      </a:r>
                      <a:r>
                        <a:rPr lang="en-US" baseline="0" dirty="0" smtClean="0"/>
                        <a:t> Values reported in “T-group”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Converted To Fahrenheit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Which is actually in 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22.2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71.96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71.06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69.98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69.08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19.4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66.92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66.02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18.3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64.04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6800" y="4789714"/>
            <a:ext cx="75982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“These 5-minute averages are rounded to the nearest degree Fahrenheit, converted to the nearest 0.1 degree Celsius, and reported</a:t>
            </a:r>
            <a:r>
              <a:rPr lang="en-US" dirty="0" smtClean="0">
                <a:solidFill>
                  <a:schemeClr val="bg1"/>
                </a:solidFill>
              </a:rPr>
              <a:t>…”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– </a:t>
            </a:r>
            <a:r>
              <a:rPr lang="en-US" dirty="0" smtClean="0">
                <a:solidFill>
                  <a:schemeClr val="bg1"/>
                </a:solidFill>
              </a:rPr>
              <a:t>ASOS Users Guide </a:t>
            </a:r>
            <a:r>
              <a:rPr lang="en-US" dirty="0" smtClean="0">
                <a:solidFill>
                  <a:schemeClr val="bg1"/>
                </a:solidFill>
              </a:rPr>
              <a:t>1998</a:t>
            </a:r>
          </a:p>
          <a:p>
            <a:r>
              <a:rPr lang="en-US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The T-group is necessary to make sure the Fahrenheit conversion works.</a:t>
            </a:r>
            <a:endParaRPr lang="en-US" dirty="0" smtClean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Thought Experiment: What was the “average temperature” on 26 Jul 2009 for Cedar Rapids?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Sum of the </a:t>
            </a:r>
            <a:r>
              <a:rPr lang="en-US" dirty="0" err="1" smtClean="0"/>
              <a:t>obs</a:t>
            </a:r>
            <a:r>
              <a:rPr lang="en-US" dirty="0"/>
              <a:t> </a:t>
            </a:r>
            <a:r>
              <a:rPr lang="en-US" dirty="0" smtClean="0"/>
              <a:t>was </a:t>
            </a:r>
            <a:r>
              <a:rPr lang="en-US" dirty="0" smtClean="0"/>
              <a:t>1631</a:t>
            </a:r>
            <a:r>
              <a:rPr lang="en-US" dirty="0" smtClean="0"/>
              <a:t>, </a:t>
            </a:r>
            <a:r>
              <a:rPr lang="en-US" dirty="0" smtClean="0"/>
              <a:t>so which is right?</a:t>
            </a:r>
          </a:p>
          <a:p>
            <a:pPr lvl="1"/>
            <a:r>
              <a:rPr lang="en-US" dirty="0" smtClean="0"/>
              <a:t>1631 / 24 = 67</a:t>
            </a:r>
          </a:p>
          <a:p>
            <a:pPr lvl="1"/>
            <a:r>
              <a:rPr lang="en-US" dirty="0" smtClean="0"/>
              <a:t>1631.0 / 24.0 = 67.96</a:t>
            </a:r>
          </a:p>
          <a:p>
            <a:r>
              <a:rPr lang="en-US" dirty="0" smtClean="0"/>
              <a:t>Or what about mean of high and low?</a:t>
            </a:r>
          </a:p>
          <a:p>
            <a:pPr lvl="1"/>
            <a:r>
              <a:rPr lang="en-US" dirty="0" smtClean="0"/>
              <a:t>(79 + 56) / 2 = 67</a:t>
            </a:r>
          </a:p>
          <a:p>
            <a:pPr lvl="1"/>
            <a:r>
              <a:rPr lang="en-US" dirty="0" smtClean="0"/>
              <a:t>(79.0 + 56.0 ) / 2.0 =  67.5</a:t>
            </a:r>
          </a:p>
          <a:p>
            <a:r>
              <a:rPr lang="en-US" dirty="0" smtClean="0"/>
              <a:t>Or using the 1 minute interval data?</a:t>
            </a:r>
          </a:p>
          <a:p>
            <a:pPr lvl="1"/>
            <a:r>
              <a:rPr lang="en-US" dirty="0" smtClean="0"/>
              <a:t>97781 / 1440 = 67 </a:t>
            </a:r>
          </a:p>
          <a:p>
            <a:pPr lvl="1"/>
            <a:r>
              <a:rPr lang="en-US" dirty="0" smtClean="0"/>
              <a:t>97781.0 / 1440.0 = 67.9</a:t>
            </a:r>
          </a:p>
          <a:p>
            <a:r>
              <a:rPr lang="en-US" dirty="0" smtClean="0"/>
              <a:t>Who remembers the “Significant Figures” rules?  What a buzz-kill….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371600"/>
            <a:ext cx="61032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6"/>
                </a:solidFill>
              </a:rPr>
              <a:t>Hourly </a:t>
            </a:r>
            <a:r>
              <a:rPr lang="en-US" sz="2000" dirty="0" err="1" smtClean="0">
                <a:solidFill>
                  <a:schemeClr val="accent6"/>
                </a:solidFill>
              </a:rPr>
              <a:t>Obs</a:t>
            </a:r>
            <a:r>
              <a:rPr lang="en-US" sz="2000" dirty="0" smtClean="0">
                <a:solidFill>
                  <a:schemeClr val="accent6"/>
                </a:solidFill>
              </a:rPr>
              <a:t>:  60, 60, 59, 58, 59, 58, 58, 62, 66, 70, 73, 75,</a:t>
            </a:r>
          </a:p>
          <a:p>
            <a:r>
              <a:rPr lang="en-US" sz="2000" dirty="0" smtClean="0">
                <a:solidFill>
                  <a:schemeClr val="accent6"/>
                </a:solidFill>
              </a:rPr>
              <a:t>                       75, 77, 79, 76, 79, 78,  75, 72, 68, 66, 65, 63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</a:t>
            </a:r>
            <a:r>
              <a:rPr lang="en-US" dirty="0" smtClean="0"/>
              <a:t> </a:t>
            </a:r>
            <a:r>
              <a:rPr lang="en-US" dirty="0" smtClean="0"/>
              <a:t>Minute Interval Archives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ASOS (At the larger airports) [2000- ]</a:t>
            </a:r>
          </a:p>
          <a:p>
            <a:pPr lvl="1"/>
            <a:r>
              <a:rPr lang="en-US" dirty="0" smtClean="0"/>
              <a:t>Provided once monthly by NCDC </a:t>
            </a:r>
          </a:p>
          <a:p>
            <a:r>
              <a:rPr lang="en-US" dirty="0" smtClean="0"/>
              <a:t>AWOS (Smaller airports, non Federal) [1995- ]</a:t>
            </a:r>
          </a:p>
          <a:p>
            <a:pPr lvl="1"/>
            <a:r>
              <a:rPr lang="en-US" dirty="0" smtClean="0"/>
              <a:t>Provided once monthly by the Iowa DOT </a:t>
            </a:r>
          </a:p>
          <a:p>
            <a:r>
              <a:rPr lang="en-US" dirty="0" err="1" smtClean="0"/>
              <a:t>SchoolNets</a:t>
            </a:r>
            <a:r>
              <a:rPr lang="en-US" dirty="0" smtClean="0"/>
              <a:t> [2002- ]</a:t>
            </a:r>
          </a:p>
          <a:p>
            <a:pPr lvl="1"/>
            <a:r>
              <a:rPr lang="en-US" dirty="0" smtClean="0"/>
              <a:t>Collected in real time </a:t>
            </a:r>
          </a:p>
          <a:p>
            <a:pPr lvl="1"/>
            <a:r>
              <a:rPr lang="en-US" dirty="0" smtClean="0"/>
              <a:t>6 second interval data available as well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the daily “</a:t>
            </a:r>
            <a:r>
              <a:rPr lang="en-US" dirty="0" err="1" smtClean="0"/>
              <a:t>normals</a:t>
            </a:r>
            <a:r>
              <a:rPr lang="en-US" dirty="0" smtClean="0"/>
              <a:t>”?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114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38200" y="5257800"/>
            <a:ext cx="7620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NCDC – </a:t>
            </a:r>
            <a:r>
              <a:rPr lang="en-US" i="1" dirty="0" smtClean="0">
                <a:solidFill>
                  <a:schemeClr val="bg1"/>
                </a:solidFill>
              </a:rPr>
              <a:t>“The daily </a:t>
            </a:r>
            <a:r>
              <a:rPr lang="en-US" i="1" dirty="0" err="1" smtClean="0">
                <a:solidFill>
                  <a:schemeClr val="bg1"/>
                </a:solidFill>
              </a:rPr>
              <a:t>normals</a:t>
            </a:r>
            <a:r>
              <a:rPr lang="en-US" i="1" dirty="0" smtClean="0">
                <a:solidFill>
                  <a:schemeClr val="bg1"/>
                </a:solidFill>
              </a:rPr>
              <a:t> are derived by statistically fitting smooth curves through monthly values; daily data were </a:t>
            </a:r>
            <a:r>
              <a:rPr lang="en-US" b="1" i="1" dirty="0" smtClean="0">
                <a:solidFill>
                  <a:schemeClr val="bg1"/>
                </a:solidFill>
              </a:rPr>
              <a:t>not</a:t>
            </a:r>
            <a:r>
              <a:rPr lang="en-US" i="1" dirty="0" smtClean="0">
                <a:solidFill>
                  <a:schemeClr val="bg1"/>
                </a:solidFill>
              </a:rPr>
              <a:t> used to compute daily </a:t>
            </a:r>
            <a:r>
              <a:rPr lang="en-US" i="1" dirty="0" err="1" smtClean="0">
                <a:solidFill>
                  <a:schemeClr val="bg1"/>
                </a:solidFill>
              </a:rPr>
              <a:t>normals</a:t>
            </a:r>
            <a:r>
              <a:rPr lang="en-US" i="1" dirty="0" smtClean="0">
                <a:solidFill>
                  <a:schemeClr val="bg1"/>
                </a:solidFill>
              </a:rPr>
              <a:t>.”</a:t>
            </a:r>
            <a:endParaRPr lang="en-US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NCDC Departure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NCDC Mean Bias per Day of Month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5257" y="3918858"/>
            <a:ext cx="1977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NCDC a bit warmer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5886" y="2895600"/>
            <a:ext cx="1832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NCDC a bit cooler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Authorities on the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NCDC’s July Report</a:t>
            </a:r>
          </a:p>
          <a:p>
            <a:pPr lvl="1"/>
            <a:r>
              <a:rPr lang="en-US" dirty="0" smtClean="0"/>
              <a:t>For the contiguous United States the average  temperature of </a:t>
            </a:r>
            <a:r>
              <a:rPr lang="en-US" dirty="0" smtClean="0">
                <a:solidFill>
                  <a:schemeClr val="bg1"/>
                </a:solidFill>
              </a:rPr>
              <a:t>73.5°F was 0.8°F </a:t>
            </a:r>
            <a:r>
              <a:rPr lang="en-US" dirty="0" smtClean="0"/>
              <a:t>below the 20th century average…</a:t>
            </a:r>
          </a:p>
          <a:p>
            <a:r>
              <a:rPr lang="en-US" dirty="0" smtClean="0"/>
              <a:t>Iowa’s State Climatologist / IEM News Item for March</a:t>
            </a:r>
          </a:p>
          <a:p>
            <a:pPr lvl="1"/>
            <a:r>
              <a:rPr lang="en-US" dirty="0" smtClean="0"/>
              <a:t>The statewide average temperature was </a:t>
            </a:r>
            <a:r>
              <a:rPr lang="en-US" dirty="0" smtClean="0">
                <a:solidFill>
                  <a:schemeClr val="bg1"/>
                </a:solidFill>
              </a:rPr>
              <a:t>36.7 </a:t>
            </a:r>
            <a:r>
              <a:rPr lang="en-US" dirty="0" smtClean="0">
                <a:solidFill>
                  <a:schemeClr val="bg1"/>
                </a:solidFill>
              </a:rPr>
              <a:t>°F </a:t>
            </a:r>
            <a:r>
              <a:rPr lang="en-US" dirty="0" smtClean="0">
                <a:solidFill>
                  <a:schemeClr val="bg1"/>
                </a:solidFill>
              </a:rPr>
              <a:t>or 0.7 </a:t>
            </a:r>
            <a:r>
              <a:rPr lang="en-US" dirty="0" smtClean="0">
                <a:solidFill>
                  <a:schemeClr val="bg1"/>
                </a:solidFill>
              </a:rPr>
              <a:t>°</a:t>
            </a:r>
            <a:r>
              <a:rPr lang="en-US" dirty="0" smtClean="0">
                <a:solidFill>
                  <a:schemeClr val="bg1"/>
                </a:solidFill>
              </a:rPr>
              <a:t>F</a:t>
            </a:r>
            <a:r>
              <a:rPr lang="en-US" dirty="0" smtClean="0"/>
              <a:t> </a:t>
            </a:r>
            <a:r>
              <a:rPr lang="en-US" dirty="0" smtClean="0"/>
              <a:t>above normal.</a:t>
            </a:r>
          </a:p>
          <a:p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People who are not experts in metrology or statistics can overestimate the usefulness of significant figures. The topic receives much more emphasis in high-school and undergraduate chemistry texts than it does in real-world research laboratories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Mark Twain: "There are three kinds of lies: lies, damned lies, and statistics."</a:t>
            </a:r>
            <a:endParaRPr lang="en-US" dirty="0" smtClean="0"/>
          </a:p>
          <a:p>
            <a:r>
              <a:rPr lang="en-US" dirty="0" smtClean="0"/>
              <a:t>Moral: While it is debatable if ASOS can sense a 0.7 °F change, it certainly </a:t>
            </a:r>
            <a:r>
              <a:rPr lang="en-US" b="1" dirty="0" smtClean="0">
                <a:solidFill>
                  <a:schemeClr val="accent6"/>
                </a:solidFill>
              </a:rPr>
              <a:t>can not report it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1995-Present NEXRAD Composites</a:t>
            </a:r>
            <a:endParaRPr lang="en-US" dirty="0"/>
          </a:p>
        </p:txBody>
      </p:sp>
      <p:pic>
        <p:nvPicPr>
          <p:cNvPr id="3" name="Picture 2" descr="n0r_2007030201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5486400"/>
            <a:ext cx="32194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/>
                </a:solidFill>
              </a:rPr>
              <a:t>1 March 2007    7:35 PM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Processing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Combine base reflectivity of individual WSR-88Ds onto a common grid (0.01° Lat/Lon)</a:t>
            </a:r>
          </a:p>
          <a:p>
            <a:r>
              <a:rPr lang="en-US" dirty="0" smtClean="0"/>
              <a:t>Compare this product against a gridded analysis of RUC surface temperatures (stop clutter suppression in the winter)</a:t>
            </a:r>
          </a:p>
          <a:p>
            <a:r>
              <a:rPr lang="en-US" dirty="0" smtClean="0"/>
              <a:t>Where above freezing, compare against the “Net Echo Tops” composite to filter out clutter</a:t>
            </a:r>
          </a:p>
          <a:p>
            <a:r>
              <a:rPr lang="en-US" dirty="0" smtClean="0"/>
              <a:t>Convert to a number of different formats for further web and local processing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Backfilling the archive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Climatic Data Center kindly provided their entire NIDS archive (1.4 TB) to run my scripts against to backfill to 1995.</a:t>
            </a:r>
          </a:p>
          <a:p>
            <a:r>
              <a:rPr lang="en-US" dirty="0" smtClean="0"/>
              <a:t>Took around 6-8 months for a handful of machines to process.</a:t>
            </a:r>
          </a:p>
          <a:p>
            <a:r>
              <a:rPr lang="en-US" dirty="0" smtClean="0"/>
              <a:t>Clutter suppression was done for APR-SEP for years after 2003 (when NET product was available), no RUC temperature filter.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The next 50 minutes of your life will consist of: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IEM and its many daily features</a:t>
            </a:r>
          </a:p>
          <a:p>
            <a:r>
              <a:rPr lang="en-US" dirty="0" smtClean="0"/>
              <a:t>Fun with ASOS data</a:t>
            </a:r>
          </a:p>
          <a:p>
            <a:r>
              <a:rPr lang="en-US" dirty="0" smtClean="0"/>
              <a:t>Assembling unique datasets</a:t>
            </a:r>
          </a:p>
          <a:p>
            <a:r>
              <a:rPr lang="en-US" dirty="0" smtClean="0"/>
              <a:t>NWS Storm Based Warning verification</a:t>
            </a:r>
          </a:p>
          <a:p>
            <a:r>
              <a:rPr lang="en-US" dirty="0" smtClean="0"/>
              <a:t>A movie, if you are lucky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NEXRAD Composite Archive Stats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743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~ 1x1 km composite for the CONUS</a:t>
            </a:r>
          </a:p>
          <a:p>
            <a:r>
              <a:rPr lang="en-US" dirty="0" smtClean="0"/>
              <a:t>1995 - Now</a:t>
            </a:r>
          </a:p>
          <a:p>
            <a:r>
              <a:rPr lang="en-US" dirty="0" smtClean="0"/>
              <a:t>Valid every 5 minutes</a:t>
            </a:r>
          </a:p>
          <a:p>
            <a:r>
              <a:rPr lang="en-US" dirty="0" smtClean="0"/>
              <a:t>1.5 million images</a:t>
            </a:r>
          </a:p>
          <a:p>
            <a:r>
              <a:rPr lang="en-US" dirty="0" smtClean="0"/>
              <a:t>500 GB total size</a:t>
            </a:r>
          </a:p>
          <a:p>
            <a:r>
              <a:rPr lang="en-US" dirty="0" smtClean="0"/>
              <a:t>Updated in real-time with a ‘re-analysis’ done each hour.</a:t>
            </a:r>
            <a:endParaRPr lang="en-US" dirty="0"/>
          </a:p>
        </p:txBody>
      </p:sp>
      <p:pic>
        <p:nvPicPr>
          <p:cNvPr id="10" name="Content Placeholder 9" descr="nexrad_example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200400" y="1066800"/>
            <a:ext cx="5486400" cy="4247535"/>
          </a:xfrm>
        </p:spPr>
      </p:pic>
      <p:sp>
        <p:nvSpPr>
          <p:cNvPr id="11" name="TextBox 10"/>
          <p:cNvSpPr txBox="1"/>
          <p:nvPr/>
        </p:nvSpPr>
        <p:spPr>
          <a:xfrm>
            <a:off x="3429000" y="5257800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Example analysis showing the Iowa areal coverage of NEXRAD reflectivity on a day marked by summertime afternoon showers. 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Makes a great data source for the “Daily Feature”</a:t>
            </a:r>
            <a:endParaRPr lang="en-US" dirty="0"/>
          </a:p>
        </p:txBody>
      </p:sp>
      <p:pic>
        <p:nvPicPr>
          <p:cNvPr id="5" name="Content Placeholder 4" descr="1minute_nexrad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2440" y="1485740"/>
            <a:ext cx="3730922" cy="3497739"/>
          </a:xfrm>
        </p:spPr>
      </p:pic>
      <p:pic>
        <p:nvPicPr>
          <p:cNvPr id="6" name="Content Placeholder 5" descr="daily_max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02430" y="1514316"/>
            <a:ext cx="4579832" cy="3434874"/>
          </a:xfrm>
        </p:spPr>
      </p:pic>
      <p:sp>
        <p:nvSpPr>
          <p:cNvPr id="7" name="TextBox 6"/>
          <p:cNvSpPr txBox="1"/>
          <p:nvPr/>
        </p:nvSpPr>
        <p:spPr>
          <a:xfrm>
            <a:off x="491490" y="5052060"/>
            <a:ext cx="3691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Combine NEXRAD with 1 minute observations to show a wet bulb illustration.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4340" y="5044440"/>
            <a:ext cx="443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“Ring of Fire” illustrated by computing the daily maximum reflectivity.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Apply a Z-R and have fun!</a:t>
            </a:r>
            <a:endParaRPr lang="en-US" dirty="0"/>
          </a:p>
        </p:txBody>
      </p:sp>
      <p:pic>
        <p:nvPicPr>
          <p:cNvPr id="7" name="Content Placeholder 6" descr="rainfall_examp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2544" y="1164760"/>
            <a:ext cx="6998912" cy="4525963"/>
          </a:xfrm>
        </p:spPr>
      </p:pic>
      <p:sp>
        <p:nvSpPr>
          <p:cNvPr id="4" name="TextBox 3"/>
          <p:cNvSpPr txBox="1"/>
          <p:nvPr/>
        </p:nvSpPr>
        <p:spPr>
          <a:xfrm>
            <a:off x="1665522" y="5747651"/>
            <a:ext cx="560454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Come on </a:t>
            </a:r>
            <a:r>
              <a:rPr lang="en-US" dirty="0" err="1" smtClean="0"/>
              <a:t>D</a:t>
            </a:r>
            <a:r>
              <a:rPr lang="en-US" dirty="0" err="1" smtClean="0"/>
              <a:t>arly</a:t>
            </a:r>
            <a:r>
              <a:rPr lang="en-US" dirty="0" smtClean="0"/>
              <a:t>, why don’t you gauge correct this product?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Gauge Correction is not easy!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94360" y="1783080"/>
            <a:ext cx="7711598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“Real time” METARs from Cedar Rapids on 27 August 2009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pl-PL" dirty="0" smtClean="0">
                <a:solidFill>
                  <a:srgbClr val="FFFF00"/>
                </a:solidFill>
              </a:rPr>
              <a:t>METAR KCID 272052Z 06017KT 1SM +RA BR BKN009 OVC036 17/17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pl-PL" dirty="0" smtClean="0">
                <a:solidFill>
                  <a:srgbClr val="FFFF00"/>
                </a:solidFill>
              </a:rPr>
              <a:t>A3000 RMK AO2 SLP158 </a:t>
            </a:r>
            <a:r>
              <a:rPr lang="pl-PL" b="1" dirty="0" smtClean="0">
                <a:solidFill>
                  <a:schemeClr val="bg1">
                    <a:lumMod val="95000"/>
                  </a:schemeClr>
                </a:solidFill>
              </a:rPr>
              <a:t>P0075</a:t>
            </a:r>
            <a:r>
              <a:rPr lang="pl-PL" dirty="0" smtClean="0">
                <a:solidFill>
                  <a:srgbClr val="FFFF00"/>
                </a:solidFill>
              </a:rPr>
              <a:t> 60091 T01720172 55000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 </a:t>
            </a:r>
            <a:r>
              <a:rPr lang="pl-PL" dirty="0" smtClean="0">
                <a:solidFill>
                  <a:srgbClr val="FFFF00"/>
                </a:solidFill>
              </a:rPr>
              <a:t>METAR KCID 272152Z 07010KT 1SM +RA BR BKN007 OVC036 17/17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   </a:t>
            </a:r>
            <a:r>
              <a:rPr lang="pl-PL" dirty="0" smtClean="0">
                <a:solidFill>
                  <a:srgbClr val="FFFF00"/>
                </a:solidFill>
              </a:rPr>
              <a:t>A3000 RMK AO2 SLP157 </a:t>
            </a:r>
            <a:r>
              <a:rPr lang="pl-PL" b="1" dirty="0" smtClean="0">
                <a:solidFill>
                  <a:schemeClr val="accent6">
                    <a:lumMod val="75000"/>
                  </a:schemeClr>
                </a:solidFill>
              </a:rPr>
              <a:t>P0058</a:t>
            </a:r>
            <a:r>
              <a:rPr lang="pl-PL" dirty="0" smtClean="0">
                <a:solidFill>
                  <a:srgbClr val="FFFF00"/>
                </a:solidFill>
              </a:rPr>
              <a:t> T01720172</a:t>
            </a: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“Delayed” Daily Summary Message arrives later that evening (period to 6 UTC!)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 KCID DS 27/08 641527/ 602359// 64/ 60//9981724/535/45/81/33/27/03/06/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28/14/19/68/17/01/01/17/</a:t>
            </a:r>
            <a:r>
              <a:rPr lang="en-US" b="1" dirty="0" smtClean="0">
                <a:solidFill>
                  <a:schemeClr val="bg1"/>
                </a:solidFill>
              </a:rPr>
              <a:t>80</a:t>
            </a:r>
            <a:r>
              <a:rPr lang="en-US" dirty="0" smtClean="0">
                <a:solidFill>
                  <a:srgbClr val="FFFF00"/>
                </a:solidFill>
              </a:rPr>
              <a:t>/</a:t>
            </a:r>
            <a:r>
              <a:rPr lang="en-US" b="1" dirty="0" smtClean="0">
                <a:solidFill>
                  <a:schemeClr val="accent6"/>
                </a:solidFill>
              </a:rPr>
              <a:t>60</a:t>
            </a:r>
            <a:r>
              <a:rPr lang="en-US" dirty="0" smtClean="0">
                <a:solidFill>
                  <a:srgbClr val="FFFF00"/>
                </a:solidFill>
              </a:rPr>
              <a:t>/34/01/00/00/00/00/00/00/131/06221336/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   07261507/1=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The numbers do not match as they represent different hourly windows: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	METAR:  :52 to :52    Daily Summary Message:  :00 to :00</a:t>
            </a:r>
          </a:p>
        </p:txBody>
      </p:sp>
      <p:sp>
        <p:nvSpPr>
          <p:cNvPr id="4" name="Rectangle 3"/>
          <p:cNvSpPr/>
          <p:nvPr/>
        </p:nvSpPr>
        <p:spPr>
          <a:xfrm>
            <a:off x="598714" y="5116286"/>
            <a:ext cx="7043057" cy="664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Answer Is……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840980" y="1954530"/>
            <a:ext cx="720090" cy="3703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much precipitation per minute?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52410" y="2103120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~10%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NCEP’s stage4 </a:t>
            </a:r>
            <a:r>
              <a:rPr lang="en-US" dirty="0" err="1" smtClean="0"/>
              <a:t>precip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2481"/>
            <a:ext cx="8229600" cy="1314449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The Stage IV 6-hourlies are not simple summations of the </a:t>
            </a:r>
            <a:r>
              <a:rPr lang="en-US" i="1" dirty="0" err="1" smtClean="0"/>
              <a:t>hourlies</a:t>
            </a:r>
            <a:r>
              <a:rPr lang="en-US" i="1" dirty="0" smtClean="0"/>
              <a:t>…. Some of the </a:t>
            </a:r>
            <a:r>
              <a:rPr lang="en-US" i="1" dirty="0" err="1" smtClean="0"/>
              <a:t>hourlies</a:t>
            </a:r>
            <a:r>
              <a:rPr lang="en-US" i="1" dirty="0" smtClean="0"/>
              <a:t> we receive are only the automated runs (no QC), while for the 6-hourlies we almost always receive the </a:t>
            </a:r>
            <a:r>
              <a:rPr lang="en-US" i="1" dirty="0" err="1" smtClean="0"/>
              <a:t>QC'd</a:t>
            </a:r>
            <a:r>
              <a:rPr lang="en-US" i="1" dirty="0" smtClean="0"/>
              <a:t> version</a:t>
            </a:r>
            <a:r>
              <a:rPr lang="en-US" dirty="0" smtClean="0"/>
              <a:t>.  - source: NCEP Stage4 FAQ</a:t>
            </a:r>
            <a:endParaRPr lang="en-US" dirty="0"/>
          </a:p>
        </p:txBody>
      </p:sp>
      <p:pic>
        <p:nvPicPr>
          <p:cNvPr id="5" name="Content Placeholder 4" descr="stage4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042160" y="2823310"/>
            <a:ext cx="5101590" cy="3270686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Output Statistics Archive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145 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FOUS23 KWNO 170600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MAVNC1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KDSM   GFS MOS GUIDANCE    9/17/2009  0600 UTC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DT /SEPT 17      /SEPT 18                /SEPT 19             /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HR   12 15 18 21 00 03 06 09 12 15 18 21 00 03 06 09 12 15 18 00 06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X/N              78          51          82          56       77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TMP  60 66 74 77 75 67 60 55 52 68 78 81 77 69 63 59 57 66 73 72 63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DPT  55 55 54 54 54 54 50 49 48 55 56 55 56 56 54 53 52 55 55 56 56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CLD  FW FW FW FW CL CL CL CL CL CL CL FW CL CL CL CL CL CL CL BK OV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WDR  10 07 05 05 08 12 14 15 19 08 08 09 11 11 12 11 10 12 11 11 11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WSP  02 03 05 05 05 04 03 02 01 03 05 06 06 06 05 04 05 07 08 06 05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P06         1     1     0     3     3     2     3     3     8 11 27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P12               3           3           3           3       14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Q06         0     0     0     0     0     0     0     0     0  0  0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Q12               0           0           0           0        0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T06      0/ 0  0/ 0  0/ 0  0/ 0  0/ 0  0/ 0  1/ 0  0/ 0  0/ 0  6/ 0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T12                  0/ 0        0/ 0        1/ 0        0/ 0  6/ 0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POZ   0  0  0  0  0  0  0  0  0  0  0  0  0  0  0  0  0  0  0  0  0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POS   0  0  0  0  0  0  0  0  0  0  0  0  0  0  0  0  1  0  0  0  0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TYP   R  R  R  R  R  R  R  R  R  R  R  R  R  R  R  R  R  R  R  R  R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SNW                           0                       0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CIG   8  8  8  8  8  8  8  8  8  8  8  8  8  8  8  8  8  8  8  8  6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VIS   7  7  7  7  7  7  7  7  5  7  7  7  7  7  7  7  5  7  7  7  7</a:t>
            </a:r>
          </a:p>
          <a:p>
            <a:pPr>
              <a:buNone/>
            </a:pPr>
            <a:r>
              <a:rPr lang="pt-BR" dirty="0" smtClean="0">
                <a:latin typeface="Courier New" pitchFamily="49" charset="0"/>
                <a:cs typeface="Courier New" pitchFamily="49" charset="0"/>
              </a:rPr>
              <a:t>OBV  HZ  N  N  N  N  N  N  N BR  N  N  N  N  N  N  N BR  N  N  N  N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1943100"/>
          </a:xfrm>
        </p:spPr>
        <p:txBody>
          <a:bodyPr>
            <a:noAutofit/>
          </a:bodyPr>
          <a:lstStyle/>
          <a:p>
            <a:r>
              <a:rPr lang="en-US" sz="2400" dirty="0" smtClean="0"/>
              <a:t>Database the NAM/GFS MOS data for all locations.</a:t>
            </a:r>
          </a:p>
          <a:p>
            <a:r>
              <a:rPr lang="en-US" sz="2400" dirty="0" smtClean="0"/>
              <a:t>Mostly complete back to early 2007</a:t>
            </a:r>
            <a:endParaRPr lang="en-US" sz="2400" dirty="0"/>
          </a:p>
        </p:txBody>
      </p:sp>
      <p:pic>
        <p:nvPicPr>
          <p:cNvPr id="6" name="Picture 5" descr="kdsm_tem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490" y="3533429"/>
            <a:ext cx="8126730" cy="332457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NWS Storm Based Warning Verification</a:t>
            </a:r>
            <a:endParaRPr lang="en-US" dirty="0"/>
          </a:p>
        </p:txBody>
      </p:sp>
      <p:pic>
        <p:nvPicPr>
          <p:cNvPr id="12" name="Content Placeholder 11" descr="SBW-mai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914400" y="1447800"/>
            <a:ext cx="3387129" cy="4371933"/>
          </a:xfrm>
        </p:spPr>
      </p:pic>
      <p:pic>
        <p:nvPicPr>
          <p:cNvPr id="11" name="Content Placeholder 10" descr="SBW-main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1447800"/>
            <a:ext cx="3657600" cy="4344333"/>
          </a:xfrm>
        </p:spPr>
      </p:pic>
      <p:sp>
        <p:nvSpPr>
          <p:cNvPr id="13" name="TextBox 12"/>
          <p:cNvSpPr txBox="1"/>
          <p:nvPr/>
        </p:nvSpPr>
        <p:spPr>
          <a:xfrm>
            <a:off x="1911671" y="5791200"/>
            <a:ext cx="5022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Images from: http://www.weather.gov/sbwarnings/</a:t>
            </a:r>
            <a:endParaRPr lang="en-US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Components of a NWS Warning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47457" cy="4525963"/>
          </a:xfrm>
          <a:ln>
            <a:noFill/>
          </a:ln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210 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WFUS53 KDMX 252145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TORDMX</a:t>
            </a: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IAC023-075</a:t>
            </a: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-252230-</a:t>
            </a:r>
          </a:p>
          <a:p>
            <a:pPr>
              <a:buNone/>
            </a:pPr>
            <a:r>
              <a:rPr lang="en-US" dirty="0" smtClean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/O.NEW.KDMX.TO.W.0013.080525T2146Z-080525T2230Z/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BULLETIN - EAS ACTIVATION REQUESTED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TORNADO WARNING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NATIONAL WEATHER SERVICE DES MOINES IA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446 PM CDT SUN MAY 25 2008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THE NATIONAL WEATHER SERVICE IN DES MOINES HAS ISSUED A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 TORNADO WARNING FOR...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NORTHERN GRUNDY COUNTY IN CENTRAL IOWA...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SOUTHEASTERN BUTLER COUNTY IN NORTH CENTRAL IOWA...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 UNTIL 530 PM CDT.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* AT 441 PM CDT...NATIONAL WEATHER SERVICE DOPPLER RADAR INDICATED A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SEVERE THUNDERSTORM CAPABLE OF PRODUCING A TORNADO 7 MILES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SOUTHWEST OF APLINGTON...OR 33 MILES WEST OF WATERLOO...MOVING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 NORTHEAST AT 36 MPH.</a:t>
            </a:r>
          </a:p>
          <a:p>
            <a:pPr>
              <a:buNone/>
            </a:pPr>
            <a:endParaRPr lang="en-US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0229" y="1567542"/>
            <a:ext cx="4147457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* THE TORNADO WILL BE NEAR...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APLINGTON BY 455 PM CDT...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PARKERSBURG BY 500 PM CDT...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ALLISON BY 510 PM CDT...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SHELL ROCK AND CLARKSVILLE BY 520 PM CDT...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THIS IS A HAZARDOUS SITUATION. SEEK SHELTER IN A BASEMENT...OR IN AN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INTERIOR ROOM. STAY AWAY FROM WINDOWS. IF YOU ARE OUTSIDE OR IN 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CAR...SEEK SHELTER IN A REINFORCED BUILDING.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A TORNADO WATCH REMAINS IN EFFECT UNTIL 900 PM CDT SUNDAY EVENING FOR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NORTHWESTERN IOWA.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LAT...LON 4249 9256 4247 9302 4267 9303 4287 9256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TIME...MOT...LOC 2146Z 238DEG 31KT 4256 9295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7028" y="1142995"/>
            <a:ext cx="7360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UGC (County/Zones Impacted)  </a:t>
            </a:r>
            <a:r>
              <a:rPr lang="en-US" dirty="0" smtClean="0">
                <a:solidFill>
                  <a:srgbClr val="FFC000"/>
                </a:solidFill>
              </a:rPr>
              <a:t>P-VTEC String   </a:t>
            </a:r>
            <a:r>
              <a:rPr lang="en-US" dirty="0" smtClean="0">
                <a:solidFill>
                  <a:srgbClr val="FF0000"/>
                </a:solidFill>
              </a:rPr>
              <a:t>Storm Based warning Polygon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Size FAIL</a:t>
            </a:r>
            <a:endParaRPr lang="en-US" dirty="0"/>
          </a:p>
        </p:txBody>
      </p:sp>
      <p:pic>
        <p:nvPicPr>
          <p:cNvPr id="7" name="Content Placeholder 6" descr="bis_119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199" y="1219200"/>
            <a:ext cx="5561657" cy="44196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19800" y="1219200"/>
            <a:ext cx="2667000" cy="4906963"/>
          </a:xfrm>
        </p:spPr>
        <p:txBody>
          <a:bodyPr>
            <a:normAutofit/>
          </a:bodyPr>
          <a:lstStyle/>
          <a:p>
            <a:r>
              <a:rPr lang="en-US" dirty="0" smtClean="0"/>
              <a:t>~40,000 sq km Severe Thunderstorm Warning issued in July 2009</a:t>
            </a:r>
          </a:p>
          <a:p>
            <a:r>
              <a:rPr lang="en-US" dirty="0" smtClean="0"/>
              <a:t>Covering portions of 16 counties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Ooooo</a:t>
            </a:r>
            <a:r>
              <a:rPr lang="en-US" dirty="0" smtClean="0"/>
              <a:t>, I have a website….</a:t>
            </a:r>
            <a:endParaRPr lang="en-US" dirty="0"/>
          </a:p>
        </p:txBody>
      </p:sp>
      <p:pic>
        <p:nvPicPr>
          <p:cNvPr id="5" name="Content Placeholder 4" descr="websit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867625"/>
            <a:ext cx="5111750" cy="46639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~ 100 interactive web applications of IEM Data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 2 terabytes of “stuff”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/>
              <a:t> </a:t>
            </a:r>
            <a:r>
              <a:rPr lang="en-US" sz="1600" dirty="0" smtClean="0"/>
              <a:t>70 gigabytes daily input 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150 gigabytes daily output</a:t>
            </a:r>
          </a:p>
          <a:p>
            <a:endParaRPr lang="en-US" dirty="0"/>
          </a:p>
        </p:txBody>
      </p:sp>
      <p:graphicFrame>
        <p:nvGraphicFramePr>
          <p:cNvPr id="6" name="Chart 5"/>
          <p:cNvGraphicFramePr/>
          <p:nvPr/>
        </p:nvGraphicFramePr>
        <p:xfrm>
          <a:off x="457201" y="3352800"/>
          <a:ext cx="30480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57200" y="381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FF00"/>
                </a:solidFill>
              </a:rPr>
              <a:t>http://mesonet.agron.iastate.edu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Shape FAIL</a:t>
            </a:r>
            <a:endParaRPr lang="en-US" dirty="0"/>
          </a:p>
        </p:txBody>
      </p:sp>
      <p:pic>
        <p:nvPicPr>
          <p:cNvPr id="4" name="Content Placeholder 3" descr="sbwsu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143000"/>
            <a:ext cx="6820950" cy="5727410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Time FAIL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43000"/>
          <a:ext cx="8229600" cy="4983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mx-16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50" y="228600"/>
            <a:ext cx="7010400" cy="591502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634163" y="1481138"/>
            <a:ext cx="2071687" cy="2267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reeform 5"/>
          <p:cNvSpPr/>
          <p:nvPr/>
        </p:nvSpPr>
        <p:spPr>
          <a:xfrm>
            <a:off x="6705600" y="1828800"/>
            <a:ext cx="1890712" cy="1262062"/>
          </a:xfrm>
          <a:custGeom>
            <a:avLst/>
            <a:gdLst>
              <a:gd name="connsiteX0" fmla="*/ 709612 w 1890712"/>
              <a:gd name="connsiteY0" fmla="*/ 495300 h 1262062"/>
              <a:gd name="connsiteX1" fmla="*/ 1123950 w 1890712"/>
              <a:gd name="connsiteY1" fmla="*/ 0 h 1262062"/>
              <a:gd name="connsiteX2" fmla="*/ 1890712 w 1890712"/>
              <a:gd name="connsiteY2" fmla="*/ 466725 h 1262062"/>
              <a:gd name="connsiteX3" fmla="*/ 1871662 w 1890712"/>
              <a:gd name="connsiteY3" fmla="*/ 504825 h 1262062"/>
              <a:gd name="connsiteX4" fmla="*/ 1795462 w 1890712"/>
              <a:gd name="connsiteY4" fmla="*/ 500062 h 1262062"/>
              <a:gd name="connsiteX5" fmla="*/ 1795462 w 1890712"/>
              <a:gd name="connsiteY5" fmla="*/ 585787 h 1262062"/>
              <a:gd name="connsiteX6" fmla="*/ 1471612 w 1890712"/>
              <a:gd name="connsiteY6" fmla="*/ 1057275 h 1262062"/>
              <a:gd name="connsiteX7" fmla="*/ 681037 w 1890712"/>
              <a:gd name="connsiteY7" fmla="*/ 1262062 h 1262062"/>
              <a:gd name="connsiteX8" fmla="*/ 0 w 1890712"/>
              <a:gd name="connsiteY8" fmla="*/ 809625 h 1262062"/>
              <a:gd name="connsiteX9" fmla="*/ 709612 w 1890712"/>
              <a:gd name="connsiteY9" fmla="*/ 495300 h 1262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90712" h="1262062">
                <a:moveTo>
                  <a:pt x="709612" y="495300"/>
                </a:moveTo>
                <a:lnTo>
                  <a:pt x="1123950" y="0"/>
                </a:lnTo>
                <a:lnTo>
                  <a:pt x="1890712" y="466725"/>
                </a:lnTo>
                <a:lnTo>
                  <a:pt x="1871662" y="504825"/>
                </a:lnTo>
                <a:lnTo>
                  <a:pt x="1795462" y="500062"/>
                </a:lnTo>
                <a:lnTo>
                  <a:pt x="1795462" y="585787"/>
                </a:lnTo>
                <a:lnTo>
                  <a:pt x="1471612" y="1057275"/>
                </a:lnTo>
                <a:lnTo>
                  <a:pt x="681037" y="1262062"/>
                </a:lnTo>
                <a:lnTo>
                  <a:pt x="0" y="809625"/>
                </a:lnTo>
                <a:lnTo>
                  <a:pt x="709612" y="495300"/>
                </a:lnTo>
                <a:close/>
              </a:path>
            </a:pathLst>
          </a:custGeom>
          <a:solidFill>
            <a:srgbClr val="FFFF00">
              <a:alpha val="24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877048" y="1943096"/>
            <a:ext cx="1714500" cy="1147763"/>
          </a:xfrm>
          <a:custGeom>
            <a:avLst/>
            <a:gdLst>
              <a:gd name="connsiteX0" fmla="*/ 0 w 1714500"/>
              <a:gd name="connsiteY0" fmla="*/ 819150 h 1147763"/>
              <a:gd name="connsiteX1" fmla="*/ 990600 w 1714500"/>
              <a:gd name="connsiteY1" fmla="*/ 0 h 1147763"/>
              <a:gd name="connsiteX2" fmla="*/ 1714500 w 1714500"/>
              <a:gd name="connsiteY2" fmla="*/ 361950 h 1147763"/>
              <a:gd name="connsiteX3" fmla="*/ 1714500 w 1714500"/>
              <a:gd name="connsiteY3" fmla="*/ 361950 h 1147763"/>
              <a:gd name="connsiteX4" fmla="*/ 1624013 w 1714500"/>
              <a:gd name="connsiteY4" fmla="*/ 390525 h 1147763"/>
              <a:gd name="connsiteX5" fmla="*/ 1624013 w 1714500"/>
              <a:gd name="connsiteY5" fmla="*/ 490538 h 1147763"/>
              <a:gd name="connsiteX6" fmla="*/ 1309688 w 1714500"/>
              <a:gd name="connsiteY6" fmla="*/ 933450 h 1147763"/>
              <a:gd name="connsiteX7" fmla="*/ 519113 w 1714500"/>
              <a:gd name="connsiteY7" fmla="*/ 1147763 h 1147763"/>
              <a:gd name="connsiteX8" fmla="*/ 0 w 1714500"/>
              <a:gd name="connsiteY8" fmla="*/ 819150 h 1147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4500" h="1147763">
                <a:moveTo>
                  <a:pt x="0" y="819150"/>
                </a:moveTo>
                <a:lnTo>
                  <a:pt x="990600" y="0"/>
                </a:lnTo>
                <a:lnTo>
                  <a:pt x="1714500" y="361950"/>
                </a:lnTo>
                <a:lnTo>
                  <a:pt x="1714500" y="361950"/>
                </a:lnTo>
                <a:lnTo>
                  <a:pt x="1624013" y="390525"/>
                </a:lnTo>
                <a:lnTo>
                  <a:pt x="1624013" y="490538"/>
                </a:lnTo>
                <a:lnTo>
                  <a:pt x="1309688" y="933450"/>
                </a:lnTo>
                <a:lnTo>
                  <a:pt x="519113" y="1147763"/>
                </a:lnTo>
                <a:lnTo>
                  <a:pt x="0" y="819150"/>
                </a:lnTo>
                <a:close/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38938" y="1538288"/>
            <a:ext cx="1866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How the Polygon Changed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08458" y="3129533"/>
            <a:ext cx="1972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The edges were clipped to remove Carroll and Wright County from the warning.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Introduce some metrics “IEM Cow”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Perimeter Ratio</a:t>
            </a:r>
          </a:p>
          <a:p>
            <a:pPr lvl="1"/>
            <a:r>
              <a:rPr lang="en-US" dirty="0" smtClean="0"/>
              <a:t>The coincident SBW border with county border</a:t>
            </a:r>
          </a:p>
          <a:p>
            <a:r>
              <a:rPr lang="en-US" dirty="0" smtClean="0"/>
              <a:t>Size Reduction</a:t>
            </a:r>
          </a:p>
          <a:p>
            <a:pPr lvl="1"/>
            <a:r>
              <a:rPr lang="en-US" dirty="0" smtClean="0"/>
              <a:t>The decreased amount of warned area</a:t>
            </a:r>
          </a:p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Area Verified</a:t>
            </a:r>
          </a:p>
          <a:p>
            <a:pPr lvl="1"/>
            <a:r>
              <a:rPr lang="en-US" dirty="0" smtClean="0"/>
              <a:t>Storm reports are buffered and then composited.  The composite area is compared to the SBW size.</a:t>
            </a:r>
            <a:endParaRPr lang="en-US" dirty="0"/>
          </a:p>
        </p:txBody>
      </p:sp>
      <p:pic>
        <p:nvPicPr>
          <p:cNvPr id="5" name="Content Placeholder 4" descr="verif_example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51070" y="3017361"/>
            <a:ext cx="3810000" cy="2857500"/>
          </a:xfrm>
        </p:spPr>
      </p:pic>
      <p:pic>
        <p:nvPicPr>
          <p:cNvPr id="6" name="Picture 5" descr="c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49202" y="1225867"/>
            <a:ext cx="2860358" cy="171621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ratio_071001_0907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464" y="243640"/>
            <a:ext cx="8275626" cy="539169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71001-090722-sbw-siz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706" y="243639"/>
            <a:ext cx="8214664" cy="5428822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0401_090810_areal_veri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267" y="232410"/>
            <a:ext cx="8267823" cy="56388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Storm Based Warning Summary Stats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1" cy="360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1719943"/>
                <a:gridCol w="1632857"/>
                <a:gridCol w="1600201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*2007 TOR+SVR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2008  TOR+SVR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2009 TOR+SVR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r>
                        <a:rPr lang="en-US" baseline="0" dirty="0" smtClean="0"/>
                        <a:t> Warnings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22399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31262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22908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Polygon</a:t>
                      </a:r>
                      <a:r>
                        <a:rPr lang="en-US" baseline="0" dirty="0" smtClean="0"/>
                        <a:t> Size versus County Based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Areal Verification (15km buffer)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Perimeter 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1229 sq km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1615 sq</a:t>
                      </a:r>
                      <a:r>
                        <a:rPr lang="en-US" baseline="0" dirty="0" smtClean="0"/>
                        <a:t> km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1650 sq km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Critical Success Index [CSI]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Probability of Detection [POD]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False Alarm Ratio [FAR]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4657" y="5225147"/>
            <a:ext cx="7146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* Unofficial data computed by the IEM, 2009 data thru 21 Sep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* 2007 Data prior to 1 Oct 2007 using issued polygons, when Storm Based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Warnings started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Enough Complaining, Solutions?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UGC requirement in warnings. This would free the warnings to resemble actual storm tracks.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Generating software should limit the number of vertices of polygon to prevent confusing shapes. (Maybe 6, currently around 20)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Remove odd policies preventing TOR/SVR warnings from being issued over marine zones.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Allow offices to issue warnings for areas outside of their CWA.  Completely eliminate political boundaries from warnings.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ockandawe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617220" y="262890"/>
            <a:ext cx="7802880" cy="5852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/>
              <a:t>IEM Daily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1"/>
            <a:ext cx="8207829" cy="1828799"/>
          </a:xfrm>
        </p:spPr>
        <p:txBody>
          <a:bodyPr>
            <a:normAutofit/>
          </a:bodyPr>
          <a:lstStyle/>
          <a:p>
            <a:r>
              <a:rPr lang="en-US" dirty="0" smtClean="0"/>
              <a:t>Daily “blog” post of something hopefully interesting</a:t>
            </a:r>
          </a:p>
          <a:p>
            <a:r>
              <a:rPr lang="en-US" dirty="0" smtClean="0"/>
              <a:t>Generated 1905 of these since 2002</a:t>
            </a:r>
          </a:p>
          <a:p>
            <a:r>
              <a:rPr lang="en-US" dirty="0" smtClean="0"/>
              <a:t>Users can rate the feature as “good” or “bad”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</p:nvPr>
        </p:nvGraphicFramePr>
        <p:xfrm>
          <a:off x="4229100" y="3261360"/>
          <a:ext cx="4038600" cy="2773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 descr="Flo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1881" y="3737610"/>
            <a:ext cx="2984309" cy="2266023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589020" y="4640580"/>
            <a:ext cx="1451610" cy="1588"/>
          </a:xfrm>
          <a:prstGeom prst="straightConnector1">
            <a:avLst/>
          </a:prstGeom>
          <a:ln w="60325">
            <a:solidFill>
              <a:schemeClr val="bg1"/>
            </a:solidFill>
            <a:tailEnd type="arrow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0002" y="3314700"/>
            <a:ext cx="3647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Most bad votes come from this guy…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</a:t>
            </a:r>
            <a:r>
              <a:rPr lang="en-US" dirty="0" smtClean="0"/>
              <a:t>Archives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SPC Convective Watches [1997-]</a:t>
            </a:r>
          </a:p>
          <a:p>
            <a:r>
              <a:rPr lang="en-US" dirty="0" smtClean="0"/>
              <a:t>NEXRAD Composite Reflectivity [1995 - ]</a:t>
            </a:r>
          </a:p>
          <a:p>
            <a:r>
              <a:rPr lang="en-US" dirty="0" smtClean="0"/>
              <a:t>1 minute interval </a:t>
            </a:r>
            <a:r>
              <a:rPr lang="en-US" dirty="0" err="1" smtClean="0"/>
              <a:t>obs</a:t>
            </a:r>
            <a:endParaRPr lang="en-US" dirty="0" smtClean="0"/>
          </a:p>
          <a:p>
            <a:pPr lvl="1"/>
            <a:r>
              <a:rPr lang="en-US" dirty="0" smtClean="0"/>
              <a:t>ASOS [2000-]</a:t>
            </a:r>
          </a:p>
          <a:p>
            <a:pPr lvl="1"/>
            <a:r>
              <a:rPr lang="en-US" dirty="0" smtClean="0"/>
              <a:t>AWOS [1995-]</a:t>
            </a:r>
          </a:p>
          <a:p>
            <a:pPr lvl="1"/>
            <a:r>
              <a:rPr lang="en-US" dirty="0" err="1" smtClean="0"/>
              <a:t>SchoolNet</a:t>
            </a:r>
            <a:r>
              <a:rPr lang="en-US" dirty="0" smtClean="0"/>
              <a:t> [2002-]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Raw MOS Output [2007-]</a:t>
            </a:r>
          </a:p>
          <a:p>
            <a:r>
              <a:rPr lang="en-US" dirty="0" smtClean="0"/>
              <a:t>Stage4 Precipitation [1997-]</a:t>
            </a:r>
          </a:p>
          <a:p>
            <a:r>
              <a:rPr lang="en-US" dirty="0" smtClean="0"/>
              <a:t>NWS Warnings, back to 1996 coming soon!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folks…. 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Daryl </a:t>
            </a:r>
            <a:r>
              <a:rPr lang="en-US" dirty="0" err="1" smtClean="0"/>
              <a:t>Herzmann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3015 Agronomy Hall</a:t>
            </a:r>
          </a:p>
          <a:p>
            <a:pPr>
              <a:buNone/>
            </a:pPr>
            <a:r>
              <a:rPr lang="en-US" dirty="0" smtClean="0">
                <a:hlinkClick r:id="rId2"/>
              </a:rPr>
              <a:t>akrherz@iastate.edu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515-294-5978</a:t>
            </a:r>
            <a:endParaRPr lang="en-US" dirty="0"/>
          </a:p>
        </p:txBody>
      </p:sp>
      <p:pic>
        <p:nvPicPr>
          <p:cNvPr id="7" name="Content Placeholder 6" descr="art.joe.wilson.heckling.gi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107391" y="1943100"/>
            <a:ext cx="4343400" cy="3257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Show Something Interesting</a:t>
            </a:r>
            <a:endParaRPr lang="en-US" dirty="0"/>
          </a:p>
        </p:txBody>
      </p:sp>
      <p:pic>
        <p:nvPicPr>
          <p:cNvPr id="5" name="Content Placeholder 4" descr="aug9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</p:spPr>
      </p:pic>
      <p:pic>
        <p:nvPicPr>
          <p:cNvPr id="6" name="Content Placeholder 5" descr="sun_webcam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90486" y="1737360"/>
            <a:ext cx="3870584" cy="41619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Features</a:t>
            </a:r>
            <a:endParaRPr lang="en-US" dirty="0"/>
          </a:p>
        </p:txBody>
      </p:sp>
      <p:pic>
        <p:nvPicPr>
          <p:cNvPr id="5" name="Content Placeholder 4" descr="lows_occur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88368" y="1600200"/>
            <a:ext cx="3776264" cy="4525963"/>
          </a:xfrm>
        </p:spPr>
      </p:pic>
      <p:pic>
        <p:nvPicPr>
          <p:cNvPr id="6" name="Content Placeholder 5" descr="highs_occur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35800" y="1600200"/>
            <a:ext cx="38633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Features</a:t>
            </a:r>
            <a:endParaRPr lang="en-US" dirty="0"/>
          </a:p>
        </p:txBody>
      </p:sp>
      <p:pic>
        <p:nvPicPr>
          <p:cNvPr id="8" name="Content Placeholder 7" descr="alo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29150" y="2010136"/>
            <a:ext cx="4012486" cy="3647714"/>
          </a:xfrm>
        </p:spPr>
      </p:pic>
      <p:pic>
        <p:nvPicPr>
          <p:cNvPr id="10" name="Content Placeholder 9" descr="cdr.gif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with ASOS Temperatures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ASOS weather stations are the high end sensors at larger airports </a:t>
            </a:r>
          </a:p>
          <a:p>
            <a:r>
              <a:rPr lang="en-US" dirty="0" smtClean="0"/>
              <a:t>We’ve all seen the hourly METARs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What units and precision are the temperatures </a:t>
            </a:r>
            <a:r>
              <a:rPr lang="en-US" dirty="0" smtClean="0">
                <a:solidFill>
                  <a:schemeClr val="accent6"/>
                </a:solidFill>
              </a:rPr>
              <a:t>reported</a:t>
            </a:r>
            <a:r>
              <a:rPr lang="en-US" dirty="0" smtClean="0"/>
              <a:t> in? What are they actually internally </a:t>
            </a:r>
            <a:r>
              <a:rPr lang="en-US" dirty="0" smtClean="0">
                <a:solidFill>
                  <a:schemeClr val="accent6"/>
                </a:solidFill>
              </a:rPr>
              <a:t>recorded</a:t>
            </a:r>
            <a:r>
              <a:rPr lang="en-US" dirty="0" smtClean="0"/>
              <a:t> in?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3429000"/>
            <a:ext cx="630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KDSM 091354Z 00000KT 10SM CLR </a:t>
            </a:r>
            <a:r>
              <a:rPr lang="en-US" sz="2400" b="1" dirty="0" smtClean="0">
                <a:solidFill>
                  <a:schemeClr val="accent6"/>
                </a:solidFill>
              </a:rPr>
              <a:t>20/14</a:t>
            </a:r>
            <a:r>
              <a:rPr lang="en-US" sz="2400" dirty="0" smtClean="0">
                <a:solidFill>
                  <a:schemeClr val="bg1"/>
                </a:solidFill>
              </a:rPr>
              <a:t> A3014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RMK AO2 SLP202 </a:t>
            </a:r>
            <a:r>
              <a:rPr lang="en-US" sz="2400" dirty="0" smtClean="0">
                <a:solidFill>
                  <a:schemeClr val="accent6"/>
                </a:solidFill>
              </a:rPr>
              <a:t>T02000144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“T-group” implies a precision of 0.1°C</a:t>
            </a:r>
          </a:p>
          <a:p>
            <a:r>
              <a:rPr lang="en-US" dirty="0" smtClean="0"/>
              <a:t>Running a script against a database of observations yields these distinct values: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dirty="0" smtClean="0"/>
              <a:t>14°C in </a:t>
            </a:r>
            <a:r>
              <a:rPr lang="en-US" dirty="0" smtClean="0"/>
              <a:t>°</a:t>
            </a:r>
            <a:r>
              <a:rPr lang="en-US" dirty="0" smtClean="0"/>
              <a:t>F  -&gt;  57.2</a:t>
            </a:r>
          </a:p>
          <a:p>
            <a:r>
              <a:rPr lang="en-US" dirty="0" smtClean="0"/>
              <a:t>What is </a:t>
            </a:r>
            <a:r>
              <a:rPr lang="en-US" dirty="0" smtClean="0"/>
              <a:t>14.4°C in </a:t>
            </a:r>
            <a:r>
              <a:rPr lang="en-US" dirty="0" smtClean="0"/>
              <a:t>°</a:t>
            </a:r>
            <a:r>
              <a:rPr lang="en-US" dirty="0" smtClean="0"/>
              <a:t>F -&gt; 57.9</a:t>
            </a:r>
            <a:endParaRPr lang="en-US" dirty="0" smtClean="0"/>
          </a:p>
          <a:p>
            <a:r>
              <a:rPr lang="en-US" dirty="0" smtClean="0"/>
              <a:t>The ASOS guide </a:t>
            </a:r>
            <a:r>
              <a:rPr lang="en-US" dirty="0" smtClean="0"/>
              <a:t>also notes the </a:t>
            </a:r>
            <a:r>
              <a:rPr lang="en-US" dirty="0" smtClean="0"/>
              <a:t>sensor </a:t>
            </a:r>
            <a:r>
              <a:rPr lang="en-US" dirty="0" smtClean="0">
                <a:solidFill>
                  <a:schemeClr val="accent6"/>
                </a:solidFill>
              </a:rPr>
              <a:t>accuracy</a:t>
            </a:r>
            <a:r>
              <a:rPr lang="en-US" dirty="0" smtClean="0"/>
              <a:t> </a:t>
            </a:r>
            <a:r>
              <a:rPr lang="en-US" dirty="0" smtClean="0"/>
              <a:t>at </a:t>
            </a:r>
            <a:r>
              <a:rPr lang="en-US" dirty="0" smtClean="0"/>
              <a:t>0.9°F on air temp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457200"/>
            <a:ext cx="63017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KDSM 091354Z 00000KT 10SM CLR </a:t>
            </a:r>
            <a:r>
              <a:rPr lang="en-US" sz="2400" b="1" dirty="0" smtClean="0">
                <a:solidFill>
                  <a:schemeClr val="accent6"/>
                </a:solidFill>
              </a:rPr>
              <a:t>20/14</a:t>
            </a:r>
            <a:r>
              <a:rPr lang="en-US" sz="2400" dirty="0" smtClean="0">
                <a:solidFill>
                  <a:schemeClr val="bg1"/>
                </a:solidFill>
              </a:rPr>
              <a:t> A3014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RMK AO2 SLP202 </a:t>
            </a:r>
            <a:r>
              <a:rPr lang="en-US" sz="2400" dirty="0" smtClean="0">
                <a:solidFill>
                  <a:schemeClr val="accent6"/>
                </a:solidFill>
              </a:rPr>
              <a:t>T02000144</a:t>
            </a:r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36914" y="31351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22.8  22.2   21.7  21.1  20.6  </a:t>
            </a:r>
            <a:r>
              <a:rPr lang="en-US" sz="2400" dirty="0" smtClean="0">
                <a:solidFill>
                  <a:schemeClr val="accent6"/>
                </a:solidFill>
              </a:rPr>
              <a:t>20.0</a:t>
            </a:r>
            <a:r>
              <a:rPr lang="en-US" sz="2400" dirty="0" smtClean="0">
                <a:solidFill>
                  <a:schemeClr val="bg1"/>
                </a:solidFill>
              </a:rPr>
              <a:t>  19.4 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18.9  18.3  17.8  17.2  16.7  16.1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2229</Words>
  <Application>Microsoft Office PowerPoint</Application>
  <PresentationFormat>On-screen Show (4:3)</PresentationFormat>
  <Paragraphs>318</Paragraphs>
  <Slides>41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IEM Potpourri (combine a bunch of unrelated stuff and see if it smells good at the end)</vt:lpstr>
      <vt:lpstr>The next 50 minutes of your life will consist of:</vt:lpstr>
      <vt:lpstr>Ooooo, I have a website….</vt:lpstr>
      <vt:lpstr>IEM Daily Feature</vt:lpstr>
      <vt:lpstr>Show Something Interesting</vt:lpstr>
      <vt:lpstr>Climate Features</vt:lpstr>
      <vt:lpstr>Comparison Features</vt:lpstr>
      <vt:lpstr>Fun with ASOS Temperatures</vt:lpstr>
      <vt:lpstr>Slide 9</vt:lpstr>
      <vt:lpstr>Slide 10</vt:lpstr>
      <vt:lpstr>Thought Experiment: What was the “average temperature” on 26 Jul 2009 for Cedar Rapids?</vt:lpstr>
      <vt:lpstr>One Minute Interval Archives</vt:lpstr>
      <vt:lpstr>What about the daily “normals”?</vt:lpstr>
      <vt:lpstr>Daily NCDC Departure</vt:lpstr>
      <vt:lpstr>NCDC Mean Bias per Day of Month </vt:lpstr>
      <vt:lpstr>Authorities on the Subject</vt:lpstr>
      <vt:lpstr>1995-Present NEXRAD Composites</vt:lpstr>
      <vt:lpstr>Processing Steps</vt:lpstr>
      <vt:lpstr>Backfilling the archive</vt:lpstr>
      <vt:lpstr>NEXRAD Composite Archive Stats</vt:lpstr>
      <vt:lpstr>Makes a great data source for the “Daily Feature”</vt:lpstr>
      <vt:lpstr>Apply a Z-R and have fun!</vt:lpstr>
      <vt:lpstr>Gauge Correction is not easy!</vt:lpstr>
      <vt:lpstr>How much precipitation per minute?</vt:lpstr>
      <vt:lpstr>Why not use NCEP’s stage4 precip?</vt:lpstr>
      <vt:lpstr>Model Output Statistics Archive</vt:lpstr>
      <vt:lpstr>NWS Storm Based Warning Verification</vt:lpstr>
      <vt:lpstr>Components of a NWS Warning</vt:lpstr>
      <vt:lpstr>Polygon Size FAIL</vt:lpstr>
      <vt:lpstr>Polygon Shape FAIL</vt:lpstr>
      <vt:lpstr>Polygon Time FAIL</vt:lpstr>
      <vt:lpstr>Slide 32</vt:lpstr>
      <vt:lpstr>Introduce some metrics “IEM Cow”</vt:lpstr>
      <vt:lpstr>Slide 34</vt:lpstr>
      <vt:lpstr>Slide 35</vt:lpstr>
      <vt:lpstr>Slide 36</vt:lpstr>
      <vt:lpstr>Storm Based Warning Summary Stats</vt:lpstr>
      <vt:lpstr>Enough Complaining, Solutions?</vt:lpstr>
      <vt:lpstr>Slide 39</vt:lpstr>
      <vt:lpstr>Data Archives Summary</vt:lpstr>
      <vt:lpstr>That’s all folks…. Questions?</vt:lpstr>
    </vt:vector>
  </TitlesOfParts>
  <Company>Agronomy Department Iowa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Agronomy Dept.</dc:creator>
  <cp:lastModifiedBy>Agronomy Dept.</cp:lastModifiedBy>
  <cp:revision>146</cp:revision>
  <dcterms:created xsi:type="dcterms:W3CDTF">2009-09-09T12:48:47Z</dcterms:created>
  <dcterms:modified xsi:type="dcterms:W3CDTF">2009-09-22T19:59:58Z</dcterms:modified>
</cp:coreProperties>
</file>